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presProps" Target="presProps.xml"/>
  <Relationship Id="rId59" Type="http://schemas.openxmlformats.org/officeDocument/2006/relationships/viewProps" Target="viewProps.xml"/>
  <Relationship Id="rId6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In the third month, when the children of Israel were gone forth out of the land of Egypt, the same day came they into the wilderness of Sinai.]]></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In the third month, when the children of Israel were gone forth out of the land of Egypt, the same day came they into the wilderness of Sinai.]]></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For they were departed from Rephidim, and were come to the desert of Sinai, and had pitched in the wilderness; and there Israel camped before the mount.]]></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For they were departed from Rephidim, and were come to the desert of Sinai, and had pitched in the wilderness; and there Israel camped before the mount.]]></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Moses went up unto God, and the LORD called unto him out of the mountain, saying, Thus shall you say to the house of Jacob, and tell the children of Israel;]]></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Moses went up unto God, and the LORD called unto him out of the mountain, saying, Thus shall you say to the house of Jacob, and tell the children of Israel;]]></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ll of you have seen what I did unto the Egyptians, and how I bare you on eagles' wings, and brought you unto myself.]]></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ll of you have seen what I did unto the Egyptians, and how I bare you on eagles' wings, and brought you unto myself.]]></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Now therefore, if all of you will obey my voice indeed, and keep my covenant, then all of you shall be an exclusive treasure unto me above all people: for all the earth is min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Now therefore, if all of you will obey my voice indeed, and keep my covenant, then all of you shall be an exclusive treasure unto me above all people: for all the earth is min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all of you shall be unto me a kingdom of priests, and an holy nation. These are the words which you shall speak unto the children of Israel.]]></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all of you shall be unto me a kingdom of priests, and an holy nation. These are the words which you shall speak unto the children of Israel.]]></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Moses came and called for the elders of the people, and laid before their faces all these words which the LORD commanded him.]]></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Moses came and called for the elders of the people, and laid before their faces all these words which the LORD commanded him.]]></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all the people answered together, and said, All that the LORD has spoken we will do. And Moses returned the words of the people unto the LOR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all the people answered together, and said, All that the LORD has spoken we will do. And Moses returned the words of the people unto the LOR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LORD said unto Moses, Lo, I come unto you in a thick cloud, that the people may hear when I speak with you, and believe you for ever. And Moses told the words of the people unto the LOR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LORD said unto Moses, Lo, I come unto you in a thick cloud, that the people may hear when I speak with you, and believe you for ever. And Moses told the words of the people unto the LOR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LORD said unto Moses, Lo, I come unto you in a thick cloud, that the people may hear when I speak with you, and believe you for ever. And Moses told the words of the people unto the LOR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LORD said unto Moses, Go unto the people, and sanctify them to day and tomorrow, and let them wash their clothe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LORD said unto Moses, Go unto the people, and sanctify them to day and tomorrow, and let them wash their clothe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be ready against the third day: for the third day the LORD will come down in the sight of all the people upon mount Sinai.]]></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be ready against the third day: for the third day the LORD will come down in the sight of all the people upon mount Sinai.]]></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you shall set bounds unto the people round about, saying, Take heed to yourselves, that all of you go not up into the mount, or touch the border of it: whosoever touches the mount shall be surely put to death:]]></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you shall set bounds unto the people round about, saying, Take heed to yourselves, that all of you go not up into the mount, or touch the border of it: whosoever touches the mount shall be surely put to death:]]></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you shall set bounds unto the people round about, saying, Take heed to yourselves, that all of you go not up into the mount, or touch the border of it: whosoever touches the mount shall be surely put to death:]]></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re shall not an hand touch it, but he shall surely be stoned, or shot through; whether it be beast or man, it shall not live: when the trumpet sounds long, they shall come up to the mount.]]></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re shall not an hand touch it, but he shall surely be stoned, or shot through; whether it be beast or man, it shall not live: when the trumpet sounds long, they shall come up to the mount.]]></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re shall not an hand touch it, but he shall surely be stoned, or shot through; whether it be beast or man, it shall not live: when the trumpet sounds long, they shall come up to the mount.]]></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Moses went down from the mount unto the people, and sanctified the people; and they washed their clothe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Moses went down from the mount unto the people, and sanctified the people; and they washed their clothe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said unto the people, Be ready against the third day: come not at your wive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said unto the people, Be ready against the third day: come not at your wive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it came to pass on the third day in the morning, that there were thunders and lightnings, and a thick cloud upon the mount, and the voice of the trumpet exceeding loud; so that all the people that was in the camp tremble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it came to pass on the third day in the morning, that there were thunders and lightnings, and a thick cloud upon the mount, and the voice of the trumpet exceeding loud; so that all the people that was in the camp tremble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Moses brought forth the people out of the camp to meet with God; and they stood at the nether part of the mount.]]></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Moses brought forth the people out of the camp to meet with God; and they stood at the nether part of the mount.]]></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mount Sinai was altogether smoking, because the LORD descended upon it in fire: and the smoke thereof ascended as the smoke of a furnace, and the whole mount quaked greatly.]]></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mount Sinai was altogether smoking, because the LORD descended upon it in fire: and the smoke thereof ascended as the smoke of a furnace, and the whole mount quaked greatly.]]></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when the voice of the trumpet sounded long, and waxed louder and louder, Moses spoke, and God answered him by a voic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when the voice of the trumpet sounded long, and waxed louder and louder, Moses spoke, and God answered him by a voic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LORD came down upon mount Sinai, on the top of the mount: and the LORD called Moses up to the top of the mount; and Moses went up.]]></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LORD came down upon mount Sinai, on the top of the mount: and the LORD called Moses up to the top of the mount; and Moses went up.]]></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LORD said unto Moses, Go down, charge the people, lest they break through unto the LORD to gaze, and many of them perish.]]></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LORD said unto Moses, Go down, charge the people, lest they break through unto the LORD to gaze, and many of them perish.]]></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let the priests also, which come near to the LORD, sanctify themselves, lest the LORD break forth upon them.]]></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let the priests also, which come near to the LORD, sanctify themselves, lest the LORD break forth upon them.]]></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Moses said unto the LORD, The people cannot come up to mount Sinai: for you charged us, saying, Set bounds about the mount, and sanctify it.]]></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Moses said unto the LORD, The people cannot come up to mount Sinai: for you charged us, saying, Set bounds about the mount, and sanctify it.]]></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Moses said unto the LORD, The people cannot come up to mount Sinai: for you charged us, saying, Set bounds about the mount, and sanctify it.]]></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LORD said unto him, Away, get you down, and you shall come up, you, and Aaron with you: but let not the priests and the people break through to come up unto the LORD, lest he break forth upon them.]]></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LORD said unto him, Away, get you down, and you shall come up, you, and Aaron with you: but let not the priests and the people break through to come up unto the LORD, lest he break forth upon them.]]></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LORD said unto him, Away, get you down, and you shall come up, you, and Aaron with you: but let not the priests and the people break through to come up unto the LORD, lest he break forth upon them.]]></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So Moses went down unto the people, and spoke unto them.]]></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080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த்திராகமம் : 1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ஸ்ரவேல் புத்திரர் எகிப்து தேசத்திலிருந்து புறப்பட்ட மூன்றாம் மாதம் முதலாம் நாளிலே, சீனா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னாந்தரத்தில் சே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வர்கள் ரெவிதீமிலிருந்து பிரயாணம் புறப்பட்டு, சீனாய் வனாந்தரத்தில் சேர்ந்து, அந்த வனாந்தர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யமிறங்கினார்கள்; இஸ்ரவேலர் அங்கே மலைக்கு எதிராகப் பாளயமிறங்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மோசே தேவனிடத்திற்கு ஏறிப்போனான்; கர்த்தர் மலையிலிருந்து அவனைக் கூப்பிட்டு: நீ யா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ம்சத்தாருக்குச் சொல்லவும், இஸ்ரவேல் புத்திரருக்கு அறிவிக்கவும் வேண்டியது என்னவெ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நான் எகிப்தியருக்குச் செய்ததையும், நான் உங்களைக் கழுகுகளுடைய செட்டைகளின்மேல் சுமந்து,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ண்டையிலே சேர்த்துக்கொண்டதையும், நீங்கள் கண்டி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இப்பொழுது நீங்கள் என் வாக்கை உள்ளபடி கேட்டு, என் உடன்படிக்கையைக் கைக்கொள்வீர்களானால், ச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ங்களிலும் நீங்களே எனக்குச் சொந்த சம்பத்தாயிருப்பீர்கள்; பூமியெல்லாம் என்னுடை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நீங்கள் எனக்கு ஆசாரிய ராஜ்யமும் பரிசுத்த ஜாதியுமாய் இருப்பீர்கள் என்று நீ இஸ்ரவேல் புத்திரரோ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 வேண்டிய வார்த்தை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மோசே வந்து ஜனங்களின் மூப்பரை அழைப்பித்து, கர்த்தர் தனக்குக் கற்பித்த வார்த்தைகளையெ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 முன்பாகச்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தற்கு ஜனங்கள் எல்லாரும் ஏகமாய், கர்த்தர் சொன்னவைகளையெல்லாம் செய்வோம் என்று பிரதியுத்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ர்கள். ஜனங்கள் சொன்ன வார்த்தைகளை மோசே கர்த்தரிடத்தில் தெரி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ப்பொழுது கர்த்தர் மோசேயை நோக்கி: நான் உன்னோடே பேசும்போது ஜனங்கள் கேட்டு, உன்னை என்றை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வாசிக்கும்படி, நான் கார்மேகத்தில் உன்னிடத்திற்கு வருவேன் என்றார். ஜனங்கள் சொன்ன வார்த்தைகளை மோ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குச்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பின்னும் கர்த்தர் மோசேயை நோக்கி: நீ ஜனங்களிடத்தில் போய், இன்றைக்கும் நாளைக்கும் அவர்க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ப்படுத்து; அவர்கள் தங்கள் வஸ்திரங்களைத் தோய்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மூன்றாம் நாளைக்கு ஆயத்தப்பட்டிருக்கக்கடவர்கள்; மூன்றாம் நாளில் கர்த்தர் சகல ஜனங்களு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தியட்சமாகச் சீனாய்மலையின்மேல் இறங்கு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ஜனங்களுக்குச் சுற்றிலும் நீ ஒரு எல்லை குறித்து, அவர்கள் மலையில் ஏறாதபடிக்கும்,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வாரத்தைத் தொடாதபடிக்கும் எச்சரிக்கையாய் இருங்கள் என்று அவர்களுக்குச் சொல்; மலையைத் தொடுகிற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வனும் நிச்சயமாகவே கொல்லப்ப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ஒரு கையும் அதைத் தொடலாகாது; தொட்டால், நிச்சயமாகக் கல்லெறியுண்டு, அல்லது ஊடுருவ எய்யு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வேண்டும்; மிருகமானாலும்சரி, மனிதனானாலும்சரி, உயிரோடே வைக்கப்படலாகாது; எக்காளம் நெடுந்தொனியா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க்கையில், அவர்கள் மலையின் அடிவாரத்தில் வரக்கடவர்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மோசே மலையிலிருந்து இறங்கி, ஜனங்களிடத்தில் வந்து, அவர்களைப் பரிசுத்தப்படுத்தினான்; அவர்கள்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ஸ்திரங்களைத் தோய்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வன் ஜனங்களை நோக்கி: மூன்றாம் நாளுக்கு ஆயத்தப்பட்டிருங்கள், மனைவியினிடத்தில் சேராதி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மூன்றாம் நாள் விடியற்காலத்தில் இடிமுழக்கங்களும் மின்னல்களும், மலையின்மேல் கார்மேகமும் மகா பல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க்காளசத்தமும் உண்டாயிற்று; பாளயத்திலிருந்த ஜனங்கள் எல்லாரும் நடுங்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ப்பொழுது ஜனங்கள் தேவனுக்கு எதிர்கொண்டுபோக, மோசே அவர்களைப் பாளயத்திலிருந்து புறப்படப்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மலையின் அடிவாரத்தில் நி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கர்த்தர் சீனாய்மலையின்மேல் அக்கினியில் இறங்கினபடியால், அது முழுவதும் புகைக்காடாய்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தப் புகை சூளையின் புகையைப்போல எழும்பிற்று; மலை முழுவதும் மிகவும் அதி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எக்காளசத்தம் வரவர மிகவும் பலமாய்த் தொனித்தது; மோசே பேசினான்; தேவன் அவனுக்கு வாக்கினால் மறுமொழி]]></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கர்த்தர் சீனாய்மலையிலுள்ள கொடுமுடியில் இறங்கினபோது, கர்த்தர் மோசேயை மலையின் கொடுமு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வழைத்தார்; மோசே ஏறி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ப்பொழுது கர்த்தர் மோசேயை நோக்கி: ஜனங்கள் பார்க்கிறதற்கு எல்லையைக் கடந்து கர்த்தரி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படிக்கும், அவர்களில் அநேகர் அழிந்து போகாதபடிக்கும், நீ இறங்கிப்போய், அவர்களை உறுதியாக எச்ச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கர்த்தரின் சமுகத்தில் வருகிற ஆசாரியர்களும், கர்த்தர் தங்களுக்குள்ளே சங்காரம் பண்ணாதபடி, தங்க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ப்படுத்திக்கொள்ள வேண்டும்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ப்பொழுது மோசே கர்த்தரை நோக்கி: மலையைச் சுற்றிலும் எல்லை குறித்து, அதைப் பரிசுத்தப்படுத்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தேவரீர் எங்களை உறுதியாக எச்சரித்திருக்கிறீர்; ஆகையால், ஜனங்கள் சீனாய்மலையி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றிவரமாட்டார்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கர்த்தர் மோசேயை நோக்கி: நீ இறங்கிப்போ; பின்பு நீயும் ஆரோனும் கூடி ஏறிவாருங்கள்; ஆசாரிய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ங்களும், கர்த்தர் தங்களுக்குள்ளே சங்காரம்பண்ணாதபடிக்கு, எல்லையைக் கடந்து கர்த்தரி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ருக்கக்கடவர்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ப்படியே மோசே இறங்கி ஜனங்களிடத்தில் போய், அதை அவர்களுக்குச்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9]]></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2026-11-02T10:15:35Z</dcterms:created>
  <dcterms:modified xsi:type="dcterms:W3CDTF">2026-11-02T10:15:35Z</dcterms:modified>
  <dc:title>யாத்திராகமம் : 19</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