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hird month, when the children of Israel were gone forth out of the land of Egypt, the same day came they into the wilderness of Sinai.]]></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hird month, when the children of Israel were gone forth out of the land of Egypt, the same day came they into the wilderness of Sinai.]]></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y were departed from Rephidim, and were come to the desert of Sinai, and had pitched in the wilderness; and there Israel camped before the moun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y were departed from Rephidim, and were come to the desert of Sinai, and had pitched in the wilderness; and there Israel camped before the moun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Moses went up unto God, and the LORD called unto him out of the mountain, saying, Thus shall you say to the house of Jacob, and tell the children of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Moses went up unto God, and the LORD called unto him out of the mountain, saying, Thus shall you say to the house of Jacob, and tell the children of Isra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ll of you have seen what I did unto the Egyptians, and how I bare you on eagles' wings, and brought you unto myself.]]></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ll of you have seen what I did unto the Egyptians, and how I bare you on eagles' wings, and brought you unto myself.]]></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refore, if all of you will obey my voice indeed, and keep my covenant, then all of you shall be an exclusive treasure unto me above all people: for all the earth is min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refore, if all of you will obey my voice indeed, and keep my covenant, then all of you shall be an exclusive treasure unto me above all people: for all the earth is min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shall be unto me a kingdom of priests, and an holy nation. These are the words which you shall speak unto the children of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shall be unto me a kingdom of priests, and an holy nation. These are the words which you shall speak unto the children of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Moses came and called for the elders of the people, and laid before their faces all these words which the LORD commanded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Moses came and called for the elders of the people, and laid before their faces all these words which the LORD commanded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 people answered together, and said, All that the LORD has spoken we will do. And Moses returned the words of the people unto the L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 people answered together, and said, All that the LORD has spoken we will do. And Moses returned the words of the people unto the LO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Moses, Lo, I come unto you in a thick cloud, that the people may hear when I speak with you, and believe you for ever. And Moses told the words of the people unto the LO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Moses, Lo, I come unto you in a thick cloud, that the people may hear when I speak with you, and believe you for ever. And Moses told the words of the people unto the L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Moses, Lo, I come unto you in a thick cloud, that the people may hear when I speak with you, and believe you for ever. And Moses told the words of the people unto the LO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ORD said unto Moses, Go unto the people, and sanctify them to day and tomorrow, and let them wash their cloth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ORD said unto Moses, Go unto the people, and sanctify them to day and tomorrow, and let them wash their cloth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be ready against the third day: for the third day the LORD will come down in the sight of all the people upon mount Sinai.]]></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be ready against the third day: for the third day the LORD will come down in the sight of all the people upon mount Sinai.]]></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set bounds unto the people round about, saying, Take heed to yourselves, that all of you go not up into the mount, or touch the border of it: whosoever touches the mount shall be surely put to dea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set bounds unto the people round about, saying, Take heed to yourselves, that all of you go not up into the mount, or touch the border of it: whosoever touches the mount shall be surely put to dea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set bounds unto the people round about, saying, Take heed to yourselves, that all of you go not up into the mount, or touch the border of it: whosoever touches the mount shall be surely put to deat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 shall not an hand touch it, but he shall surely be stoned, or shot through; whether it be beast or man, it shall not live: when the trumpet sounds long, they shall come up to the moun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 shall not an hand touch it, but he shall surely be stoned, or shot through; whether it be beast or man, it shall not live: when the trumpet sounds long, they shall come up to the moun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 shall not an hand touch it, but he shall surely be stoned, or shot through; whether it be beast or man, it shall not live: when the trumpet sounds long, they shall come up to the moun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Moses went down from the mount unto the people, and sanctified the people; and they washed their cloth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Moses went down from the mount unto the people, and sanctified the people; and they washed their cloth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unto the people, Be ready against the third day: come not at your wiv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unto the people, Be ready against the third day: come not at your wiv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on the third day in the morning, that there were thunders and lightnings, and a thick cloud upon the mount, and the voice of the trumpet exceeding loud; so that all the people that was in the camp trembl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on the third day in the morning, that there were thunders and lightnings, and a thick cloud upon the mount, and the voice of the trumpet exceeding loud; so that all the people that was in the camp trembl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Moses brought forth the people out of the camp to meet with God; and they stood at the nether part of the moun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Moses brought forth the people out of the camp to meet with God; and they stood at the nether part of the moun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ount Sinai was altogether smoking, because the LORD descended upon it in fire: and the smoke thereof ascended as the smoke of a furnace, and the whole mount quaked greatl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ount Sinai was altogether smoking, because the LORD descended upon it in fire: and the smoke thereof ascended as the smoke of a furnace, and the whole mount quaked greatl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 voice of the trumpet sounded long, and waxed louder and louder, Moses spoke, and God answered him by a voic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 voice of the trumpet sounded long, and waxed louder and louder, Moses spoke, and God answered him by a voic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came down upon mount Sinai, on the top of the mount: and the LORD called Moses up to the top of the mount; and Moses went up.]]></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came down upon mount Sinai, on the top of the mount: and the LORD called Moses up to the top of the mount; and Moses went up.]]></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said unto Moses, Go down, charge the people, lest they break through unto the LORD to gaze, and many of them peris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said unto Moses, Go down, charge the people, lest they break through unto the LORD to gaze, and many of them peris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let the priests also, which come near to the LORD, sanctify themselves, lest the LORD break forth upon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let the priests also, which come near to the LORD, sanctify themselves, lest the LORD break forth upon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Moses said unto the LORD, The people cannot come up to mount Sinai: for you charged us, saying, Set bounds about the mount, and sanctify 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Moses said unto the LORD, The people cannot come up to mount Sinai: for you charged us, saying, Set bounds about the mount, and sanctify 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Moses said unto the LORD, The people cannot come up to mount Sinai: for you charged us, saying, Set bounds about the mount, and sanctify i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LORD said unto him, Away, get you down, and you shall come up, you, and Aaron with you: but let not the priests and the people break through to come up unto the LORD, lest he break forth upon the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LORD said unto him, Away, get you down, and you shall come up, you, and Aaron with you: but let not the priests and the people break through to come up unto the LORD, lest he break forth upon the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LORD said unto him, Away, get you down, and you shall come up, you, and Aaron with you: but let not the priests and the people break through to come up unto the LORD, lest he break forth upon the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o Moses went down unto the people, and spoke unto th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1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 புத்திரர் எகிப்து தேசத்திலிருந்து புறப்பட்ட மூன்றாம் மாதம் முதலாம் நாளிலே, சீ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 சே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 ரெவிதீமிலிருந்து பிரயாணம் புறப்பட்டு, சீனாய் வனாந்தரத்தில் சேர்ந்து, அந்த வனா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மிறங்கினார்கள்; இஸ்ரவேலர் அங்கே மலைக்கு எதிராகப் 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சே தேவனிடத்திற்கு ஏறிப்போனான்; கர்த்தர் மலையிலிருந்து அவனைக் கூப்பிட்டு: நீ யா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க்குச் சொல்லவும், இஸ்ரவேல் புத்திரருக்கு அறிவிக்கவும் 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எகிப்தியருக்குச் செய்ததையும், நான் உங்களைக் கழுகுகளுடைய செட்டைகளின்மேல் சுமந்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ண்டையிலே சேர்த்துக்கொண்டதையும், நீங்கள் கண்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ப்பொழுது நீங்கள் என் வாக்கை உள்ளபடி கேட்டு, என் உடன்படிக்கையைக் கைக்கொள்வீர்களானால்,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லும் நீங்களே எனக்குச் சொந்த சம்பத்தாயிருப்பீர்கள்; பூமியெல்லாம் என்னு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ங்கள் எனக்கு ஆசாரிய ராஜ்யமும் பரிசுத்த ஜாதியுமாய் இருப்பீர்கள் என்று நீ இஸ்ரவேல் புத்திர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 வேண்டிய வார்த்தை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சே வந்து ஜனங்களின் மூப்பரை அழைப்பித்து, கர்த்தர் தனக்குக் கற்பித்த வார்த்தை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முன்பா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 ஜனங்கள் எல்லாரும் ஏகமாய், கர்த்தர் சொன்னவைகளையெல்லாம் செய்வோம் என்று பிரதியு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 ஜனங்கள் சொன்ன வார்த்தைகளை மோசே கர்த்தரிடத்தில் தெரி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கர்த்தர் மோசேயை நோக்கி: நான் உன்னோடே பேசும்போது ஜனங்கள் கேட்டு, உன்னை எ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க்கும்படி, நான் கார்மேகத்தில் உன்னிடத்திற்கு வருவேன் என்றார். ஜனங்கள் சொன்ன வார்த்தைகளை மோ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னும் கர்த்தர் மோசேயை நோக்கி: நீ ஜனங்களிடத்தில் போய், இன்றைக்கும் நாளைக்கும் அ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 அவர்கள் தங்கள் வஸ்திரங்களைத் தோ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ன்றாம் நாளைக்கு ஆயத்தப்பட்டிருக்கக்கடவர்கள்; மூன்றாம் நாளில் கர்த்தர் சகல ஜனங்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யட்சமாகச் சீனாய்மலையின்மேல் இறங்கு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ஜனங்களுக்குச் சுற்றிலும் நீ ஒரு எல்லை குறித்து, அவர்கள் மலையில் ஏறாதபடிக்கு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வாரத்தைத் தொடாதபடிக்கும் எச்சரிக்கையாய் இருங்கள் என்று அவர்களுக்குச் சொல்; மலையைத் தொடு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னும் நிச்சயமாகவே கொல்ல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ஒரு கையும் அதைத் தொடலாகாது; தொட்டால், நிச்சயமாகக் கல்லெறியுண்டு, அல்லது ஊடுருவ எய்யு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வேண்டும்; மிருகமானாலும்சரி, மனிதனானாலும்சரி, உயிரோடே வைக்கப்படலாகாது; எக்காளம் நெடுந்தொனியா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க்கையில், அவர்கள் மலையின் அடிவாரத்தில் வரக்கட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சே மலையிலிருந்து இறங்கி, ஜனங்களிடத்தில் வந்து, அவர்களைப் பரிசுத்தப்படுத்தினான்; அவர்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த் தோய்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ஜனங்களை நோக்கி: மூன்றாம் நாளுக்கு ஆயத்தப்பட்டிருங்கள், மனைவியினிடத்தில் சேரா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ன்றாம் நாள் விடியற்காலத்தில் இடிமுழக்கங்களும் மின்னல்களும், மலையின்மேல் கார்மேகமும் மகா ப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காளசத்தமும் உண்டாயிற்று; பாளயத்திலிருந்த ஜனங்கள் எல்லாரும் நடு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ஜனங்கள் தேவனுக்கு எதிர்கொண்டுபோக, மோசே அவர்களைப் பாளயத்திலிருந்து புறப்பட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மலையின் அடிவாரத்தில்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ர்த்தர் சீனாய்மலையின்மேல் அக்கினியில் இறங்கினபடியால், அது முழுவதும் புகைக்காடா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 புகை சூளையின் புகையைப்போல எழும்பிற்று; மலை முழுவதும் மிகவும் அ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க்காளசத்தம் வரவர மிகவும் பலமாய்த் தொனித்தது; மோசே பேசினான்; தேவன் அவனுக்கு வாக்கினால் மறு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த்தர் சீனாய்மலையிலுள்ள கொடுமுடியில் இறங்கினபோது, கர்த்தர் மோசேயை மலையின் கொடுமு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ழைத்தார்; மோசே ஏறி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கர்த்தர் மோசேயை நோக்கி: ஜனங்கள் பார்க்கிறதற்கு எல்லையைக் கடந்து கர்த்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படிக்கும், அவர்களில் அநேகர் அழிந்து போகாதபடிக்கும், நீ இறங்கிப்போய், அவர்களை உறுதியாக எச்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த்தரின் சமுகத்தில் வருகிற ஆசாரியர்களும், கர்த்தர் தங்களுக்குள்ளே சங்காரம் பண்ணாதபடி, த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க்கொள்ள 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மோசே கர்த்தரை நோக்கி: மலையைச் சுற்றிலும் எல்லை குறித்து, அதைப் பரிசுத்தப்படு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தேவரீர் எங்களை உறுதியாக எச்சரித்திருக்கிறீர்; ஆகையால், ஜனங்கள் சீனாய்மலை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வரமாட்டா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த்தர் மோசேயை நோக்கி: நீ இறங்கிப்போ; பின்பு நீயும் ஆரோனும் கூடி ஏறிவாருங்கள்; ஆசாரிய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ம், கர்த்தர் தங்களுக்குள்ளே சங்காரம்பண்ணாதபடிக்கு, எல்லையைக் கடந்து கர்த்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ருக்கக்கட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டியே மோசே இறங்கி ஜனங்களிடத்தில் போய், அதை அவர்களுக்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2026-09-16T23:54:03Z</dcterms:created>
  <dcterms:modified xsi:type="dcterms:W3CDTF">2026-09-16T23:54:03Z</dcterms:modified>
  <dc:title>யாத்திராகமம்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