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ாகிய சபையார் எல்லாரும் ஏலிமைவிட்டுப் பிரயாணம் பண்ணி, எகிப்து தேசத்திலிருந்து புறப்பட்ட இரண்டாம் மாதம் பதினைந்தாம் தேதியிலே, ஏலிமுக்கும் சீனாய்க்கும் நடுவே இருக்கிற சீன்வனாந்தரத்தில் சேர்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ாகிய சபையார் எல்லாரும் ஏலிமைவிட்டுப் பிரயாணம் பண்ணி, எகிப்து தேசத்திலிருந்து புறப்பட்ட இரண்டாம் மாதம் பதினைந்தாம் தேதியிலே, ஏலிமுக்கும் சீனாய்க்கும் நடுவே இருக்கிற சீன்வனாந்தரத்தில் சேர்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வனாந்தரத்திலே இஸ்ரவேல் புத்திரராகிய சபையார் எல்லாரும் மோசேக்கும் ஆரோனுக்கும் விரோதமாக முறுமுறுத்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றைச்சிப் பாத்திரங்களண்டையிலே உட்கார்ந்து அப்பத்தைத் திர்ப்தியாகச் சாப்பிட்ட எகிப்து தேசத்திலே, கர்த்தரின் கையால் செத்துப்போனோமானால் தாவிளை; இந்தக் கூட்டம் முழுவதையும் பட்டினியினால் கொல்லும்படி நீங்கள் எங்களைப் புறப்படப்பண்ணி, இந்த வனாந்தரத்திலே அழைத்துவந்தீர்களே என்று அவர்களிடத்தில் சொன்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றைச்சிப் பாத்திரங்களண்டையிலே உட்கார்ந்து அப்பத்தைத் திர்ப்தியாகச் சாப்பிட்ட எகிப்து தேசத்திலே, கர்த்தரின் கையால் செத்துப்போனோமானால் தாவிளை; இந்தக் கூட்டம் முழுவதையும் பட்டினியினால் கொல்லும்படி நீங்கள் எங்களைப் புறப்படப்பண்ணி, இந்த வனாந்தரத்திலே அழைத்துவந்தீர்களே என்று அவர்களிடத்தில்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றைச்சிப் பாத்திரங்களண்டையிலே உட்கார்ந்து அப்பத்தைத் திர்ப்தியாகச் சாப்பிட்ட எகிப்து தேசத்திலே, கர்த்தரின் கையால் செத்துப்போனோமானால் தாவிளை; இந்தக் கூட்டம் முழுவதையும் பட்டினியினால் கொல்லும்படி நீங்கள் எங்களைப் புறப்படப்பண்ணி, இந்த வனாந்தரத்திலே அழைத்துவந்தீர்களே என்று அவர்களிடத்தில்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நான் உங்களுக்கு வானத்திலிருந்து அப்பம் வருஷிக்கப்பண்ணுவேன்; ஜனங்கள் போய், ஒவ்வொரு நாளுக்கு வேண்டியதை ஒவ்வொரு நாளிலும் சேர்த்துக்கொள்ளவேண்டும்; அதினால் அவர்கள் என் நியாயப்பிரமாணத்தின்படி நடப்பார்களோ நடக்கமாட்டார்களோ என்று அவர்களைச் சோத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நான் உங்களுக்கு வானத்திலிருந்து அப்பம் வருஷிக்கப்பண்ணுவேன்; ஜனங்கள் போய், ஒவ்வொரு நாளுக்கு வேண்டியதை ஒவ்வொரு நாளிலும் சேர்த்துக்கொள்ளவேண்டும்; அதினால் அவர்கள் என் நியாயப்பிரமாணத்தின்படி நடப்பார்களோ நடக்கமாட்டார்களோ என்று அவர்களைச் சோத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நான் உங்களுக்கு வானத்திலிருந்து அப்பம் வருஷிக்கப்பண்ணுவேன்; ஜனங்கள் போய், ஒவ்வொரு நாளுக்கு வேண்டியதை ஒவ்வொரு நாளிலும் சேர்த்துக்கொள்ளவேண்டும்; அதினால் அவர்கள் என் நியாயப்பிரமாணத்தின்படி நடப்பார்களோ நடக்கமாட்டார்களோ என்று அவர்களைச் சோத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றாம் நாளிலோ, அவர்கள் நாள்தோறும் சேர்க்கிறதைப் பார்க்கிலும் இரண்டத்தனையாய்ச் சேர்த்து, அதை ஆயத்தம்பண்ணி வைக்கக்கடவர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றாம் நாளிலோ, அவர்கள் நாள்தோறும் சேர்க்கிறதைப் பார்க்கிலும் இரண்டத்தனையாய்ச் சேர்த்து, அதை ஆயத்தம்பண்ணி வைக்கக்கடவர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யும் ஆரோனும் இஸ்ரவேல் புத்திரர் எல்லாரையும் நோக்கி: கர்த்தர் உங்களை எகிப்து தேசத்திலிருந்து புறப்படப்பண்ணினவர் என்பதைச் சாயங்காலத்தில் அறிவீர்கள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யும் ஆரோனும் இஸ்ரவேல் புத்திரர் எல்லாரையும் நோக்கி: கர்த்தர் உங்களை எகிப்து தேசத்திலிருந்து புறப்படப்பண்ணினவர் என்பதைச் சாயங்காலத்தில் அறிவீர்கள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ியற்காலத்தில் கர்த்தருடைய மகிமையையும் காண்பீர்கள்; கர்த்தருக்கு விரோதமான உங்கள் முறுமுறுப்புகளை அவர் கேட்டார்; நீங்கள் எங்களுக்கு விரோதமாய் முறுமுறுக்கிறதற்கு நாங்கள் எம்மாத்திர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ியற்காலத்தில் கர்த்தருடைய மகிமையையும் காண்பீர்கள்; கர்த்தருக்கு விரோதமான உங்கள் முறுமுறுப்புகளை அவர் கேட்டார்; நீங்கள் எங்களுக்கு விரோதமாய் முறுமுறுக்கிறதற்கு நாங்கள் எம்மாத்திரம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ஆரோனைப் பார்த்து; நீ இஸ்ரவேல் புத்திரராகிய சபையார் எல்லாரையும் நோக்கி: கர்த்தருடைய சந்நிதியில் சேருங்கள், அவர் உங்கள் முறுமுறுப்புகளைக் கேட்டார் என்று சொல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ஆரோனைப் பார்த்து; நீ இஸ்ரவேல் புத்திரராகிய சபையார் எல்லாரையும் நோக்கி: கர்த்தருடைய சந்நிதியில் சேருங்கள், அவர் உங்கள் முறுமுறுப்புகளைக் கேட்டார் என்று சொல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இஸ்ரவேல் புத்திரராகிய சபையாருக்கெல்லாம் இதைச் சொல்லுகிறபோது, அவர்கள் வனாந்தரதிசையாகத் திரும்பிப்பார்த்தார்கள்; அப்பொழுது கர்த்தருடைய மகிமை மேகத்திலே காண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இஸ்ரவேல் புத்திரராகிய சபையாருக்கெல்லாம் இதைச் சொல்லுகிறபோது, அவர்கள் வனாந்தரதிசையாகத் திரும்பிப்பார்த்தார்கள்; அப்பொழுது கர்த்தருடைய மகிமை மேகத்திலே காண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மோசேயை நோக்கி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ின் முறுமுறுப்புகளைக் கேட்டிருக்கிறேன்; நீ அவர்களோடே பேசி, நீங்கள் சாயங்காலத்தில் இறைச்சியைப் புசித்து, விடியற்காலத்தில் அப்பத்தால் திர்ப்தியாகி, நான் உங்கள் தேவனாகிய கர்த்தர் என்பதை அறிந்துகொள்வீர்கள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ின் முறுமுறுப்புகளைக் கேட்டிருக்கிறேன்; நீ அவர்களோடே பேசி, நீங்கள் சாயங்காலத்தில் இறைச்சியைப் புசித்து, விடியற்காலத்தில் அப்பத்தால் திர்ப்தியாகி, நான் உங்கள் தேவனாகிய கர்த்தர் என்பதை அறிந்துகொள்வீர்கள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யங்காலத்தில் காடைகள் வந்து விழுந்து பாளயத்தை மூடிக்கொண்டது. விடியற்காலத்தில் பாளயத்தைச் சுற்றி பனி பெய்த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ய்திருந்த பனி நீங்கினபின், இதோ, வனாந்தரத்தின் மீதெங்கும் உருட்சியான ஒரு சிறிய வஸ்து உறைந்த பனிக்கட்டிப் பொடியத்தனையாய்த் தரையின் மேல் கிட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ய்திருந்த பனி நீங்கினபின், இதோ, வனாந்தரத்தின் மீதெங்கும் உருட்சியான ஒரு சிறிய வஸ்து உறைந்த பனிக்கட்டிப் பொடியத்தனையாய்த் தரையின் மேல் கிட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அதைக் கண்டு, அது இன்னது என்று அறியாதிருந்து, ஒருவரை ஒருவர் பார்த்து, இது என்ன என்றார்கள்; அப்பொழுது மோசே அவர்களை நோக்கி: இது கர்த்தர் உங்களுக்குப் புசிக்கக்கொடுத்த அப்ப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அதைக் கண்டு, அது இன்னது என்று அறியாதிருந்து, ஒருவரை ஒருவர் பார்த்து, இது என்ன என்றார்கள்; அப்பொழுது மோசே அவர்களை நோக்கி: இது கர்த்தர் உங்களுக்குப் புசிக்கக்கொடுத்த அப்ப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கட்டளையிடுகிறது என்னவென்றால், அவரவர் புசிக்கும் அளவுக்குத் தக்கதாக அதில் எடுத்துச் சேர்க்கக்கடவீர்கள்; உங்களிலுள்ள ஆத்துமாக்களின் இலக்கத்தின்படி, அவனவன் தன் தன் கூடாரத்தில் இருக்கிறவர்களுக்காக தலைக்கு ஒரு ஓமர் அளவு எடுத்துக்கொள்ளக்கடவ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கட்டளையிடுகிறது என்னவென்றால், அவரவர் புசிக்கும் அளவுக்குத் தக்கதாக அதில் எடுத்துச் சேர்க்கக்கடவீர்கள்; உங்களிலுள்ள ஆத்துமாக்களின் இலக்கத்தின்படி, அவனவன் தன் தன் கூடாரத்தில் இருக்கிறவர்களுக்காக தலைக்கு ஒரு ஓமர் அளவு எடுத்துக்கொள்ளக்கடவ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கட்டளையிடுகிறது என்னவென்றால், அவரவர் புசிக்கும் அளவுக்குத் தக்கதாக அதில் எடுத்துச் சேர்க்கக்கடவீர்கள்; உங்களிலுள்ள ஆத்துமாக்களின் இலக்கத்தின்படி, அவனவன் தன் தன் கூடாரத்தில் இருக்கிறவர்களுக்காக தலைக்கு ஒரு ஓமர் அளவு எடுத்துக்கொள்ளக்கடவ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புத்திரர் அப்படியே செய்து, சிலர் மிகுதியாயும் சிலர் கொஞ்சமாயும் சேர்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அதை ஓமரால் அளந்தார்கள்: மிகுதியாய்ச் சேர்த்தவனுக்கு மீதியானதும் இல்லை, கொஞ்சமாய்ச் சேர்த்தவனுக்குக் குறைவானதும் இல்லை; அவரவர் தாங்கள் புசிக்கும் அளவுக்குத்தக்கதாகச் சேர்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அதை ஓமரால் அளந்தார்கள்: மிகுதியாய்ச் சேர்த்தவனுக்கு மீதியானதும் இல்லை, கொஞ்சமாய்ச் சேர்த்தவனுக்குக் குறைவானதும் இல்லை; அவரவர் தாங்கள் புசிக்கும் அளவுக்குத்தக்கதாகச் சேர்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அவர்களை நோக்கி: ஒருவனும் விடியற்காலம்மட்டும் அதில் ஒன்றும் வைக்கக் கூடாது என்று அவர்களுக்குச் சொல்லியும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யின் சொல் கேளாமல், சிலர் அதில் விடியற்காலம்மட்டும் கொஞ்சம் மீதியாய் வைத்தார்கள்; அது பூச்சி பிடித்து நாற்றமெடுத்தது. அவர்கள்மேல் மோசே கோபங்கொண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யின் சொல் கேளாமல், சிலர் அதில் விடியற்காலம்மட்டும் கொஞ்சம் மீதியாய் வைத்தார்கள்; அது பூச்சி பிடித்து நாற்றமெடுத்தது. அவர்கள்மேல் மோசே கோபங்கொ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விடியற்காலந்தோறும் அவரவர் புசிக்கும் அளவுக்குத்தக்கதாகச் சேர்த்தார்கள், வெயில் ஏறஏற அது உருகிப்ப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விடியற்காலந்தோறும் அவரவர் புசிக்கும் அளவுக்குத்தக்கதாகச் சேர்த்தார்கள், வெயில் ஏறஏற அது உருகிப்ப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றாம் நாளில் தலைக்கு இரண்டு ஓமர் வீதமாக இரண்டத்தனையாய் ஆகாரம் சேர்த்தார்கள்; அப்பொழுது சபையின் தலைவர் எல்லாரும் வந்து, அதை மோசேக்கு அறிவ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றாம் நாளில் தலைக்கு இரண்டு ஓமர் வீதமாக இரண்டத்தனையாய் ஆகாரம் சேர்த்தார்கள்; அப்பொழுது சபையின் தலைவர் எல்லாரும் வந்து, அதை மோசேக்கு அறிவ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ர்களை நோக்கி: கர்த்தர் சொன்னது இதுதான்; நாளைக்குக் கர்த்தருக்குரிய பரிசுத்த ஓய்வுநாளாகிய ஓய்வு; நீங்கள் சுடவேண்டியதைச் சுட்டு, வேவிக்கவேண்டியதை வேவித்து, மீதியாயிருக்கிறதையெல்லாம் நாளைமட்டும் உங்களுக்காக வைத்துவையுங்க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ர்களை நோக்கி: கர்த்தர் சொன்னது இதுதான்; நாளைக்குக் கர்த்தருக்குரிய பரிசுத்த ஓய்வுநாளாகிய ஓய்வு; நீங்கள் சுடவேண்டியதைச் சுட்டு, வேவிக்கவேண்டியதை வேவித்து, மீதியாயிருக்கிறதையெல்லாம் நாளைமட்டும் உங்களுக்காக வைத்துவையுங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ர்களை நோக்கி: கர்த்தர் சொன்னது இதுதான்; நாளைக்குக் கர்த்தருக்குரிய பரிசுத்த ஓய்வுநாளாகிய ஓய்வு; நீங்கள் சுடவேண்டியதைச் சுட்டு, வேவிக்கவேண்டியதை வேவித்து, மீதியாயிருக்கிறதையெல்லாம் நாளைமட்டும் உங்களுக்காக வைத்துவையுங்க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கட்டளையிட்டபடியே, அதை மறுநாள்வரைக்கும் வைத்துவைத்தார்கள்; அப்பொழுது அது நாறவும் இல்லை, அதிலே பூச்சிபிடிக்கவும் இ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கட்டளையிட்டபடியே, அதை மறுநாள்வரைக்கும் வைத்துவைத்தார்கள்; அப்பொழுது அது நாறவும் இல்லை, அதிலே பூச்சிபிடிக்கவும் இ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மோசே: அதை இன்றைக்குப் புசியுங்கள்; இன்று கர்த்தருக்குரிய ஓய்வுநாள்; இன்று நீங்கள் அதை வெளியிலே காணமாட்ட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மோசே: அதை இன்றைக்குப் புசியுங்கள்; இன்று கர்த்தருக்குரிய ஓய்வுநாள்; இன்று நீங்கள் அதை வெளியிலே காணமாட்ட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றுநாளும் அதைச் சேர்ப்பீர்களாக; ஏழாம்நாள் ஓய்வுநாளாயிருக்கிறது; அதிலே அது உண்டாயிராது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ழாம்நாளில் ஜனங்களில் சிலர் அதைச் சேர்க்கப் புறப்பட்டார்கள்; அவர்கள் அதைக் காண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கர்த்தர் மோசேயை நோக்கி: என் கட்டளைகளையும் என் பிரமாணங்களையும் கைக்கொள்ள எந்தமட்டும் மனதில்லாதிருப்பீர்கள்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ருங்கள், கர்த்தர் உங்களுக்கு ஓய்வுநாளை அருளினபடியால், அவர் உங்களுக்கு ஆறாம் நாளில் இரண்டுநாளுக்கு வேண்டிய ஆகாரத்தைக் கொடுக்கிறார்; ஏழாம்நாளில் உங்களில் ஒருவனும் தன்தன் ஸ்தானத்திலிருந்து புறப்படாமல், அவனவன் தன் தன் ஸ்தானத்திலே இருக்கவேண்டும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ருங்கள், கர்த்தர் உங்களுக்கு ஓய்வுநாளை அருளினபடியால், அவர் உங்களுக்கு ஆறாம் நாளில் இரண்டுநாளுக்கு வேண்டிய ஆகாரத்தைக் கொடுக்கிறார்; ஏழாம்நாளில் உங்களில் ஒருவனும் தன்தன் ஸ்தானத்திலிருந்து புறப்படாமல், அவனவன் தன் தன் ஸ்தானத்திலே இருக்கவேண்டும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ஜனங்கள் ஏழாம்நாளில் ஓய்ந்திருந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வம்சத்தார் அதற்கு மன்னா என்று பேரிட்டார்கள்; அது கொத்துமல்லி அளவாயும் வெண்மைநிறமாயும் இருந்தது, அதின் ருசி தேனிட்ட பணிகாரத்திற்கு ஒப்ப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வம்சத்தார் அதற்கு மன்னா என்று பேரிட்டார்கள்; அது கொத்துமல்லி அளவாயும் வெண்மைநிறமாயும் இருந்தது, அதின் ருசி தேனிட்ட பணிகாரத்திற்கு ஒப்பாயி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மோசே: கர்த்தர் கட்டளையிட்ட காரியம் என்னவென்றால், நான் உங்களை எகிப்து தேசத்திலிருந்து புறப்படப்பண்ணினபோது, வனாந்தரத்தில் உங்களுக்குப் புசிக்கக்கொடுத்த அப்பத்தை உங்கள் சந்ததியார் பார்க்கும் படிக்கு, அவர்களுக்காக அதைக் காப்பதற்கு, அதிலே ஒரு ஓமர் நிறைய எடுத்து வைக்கவேண்டும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மோசே: கர்த்தர் கட்டளையிட்ட காரியம் என்னவென்றால், நான் உங்களை எகிப்து தேசத்திலிருந்து புறப்படப்பண்ணினபோது, வனாந்தரத்தில் உங்களுக்குப் புசிக்கக்கொடுத்த அப்பத்தை உங்கள் சந்ததியார் பார்க்கும் படிக்கு, அவர்களுக்காக அதைக் காப்பதற்கு, அதிலே ஒரு ஓமர் நிறைய எடுத்து வைக்கவேண்டும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ேலும், மோசே ஆரோனை நோக்கி: நீ ஒரு கலசத்தை எடுத்து, அதிலே ஒரு ஓமர் அளவு மன்னாவைப் போட்டு, அதை உங்கள் சந்ததியாருக்காகக் காப்பதற்குக் கர்த்தருடைய சந்நிதியிலே வை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ேலும், மோசே ஆரோனை நோக்கி: நீ ஒரு கலசத்தை எடுத்து, அதிலே ஒரு ஓமர் அளவு மன்னாவைப் போட்டு, அதை உங்கள் சந்ததியாருக்காகக் காப்பதற்குக் கர்த்தருடைய சந்நிதியிலே வை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ோசேக்குக் கட்டளையிட்டபடியே அது காக்கப்படும்படி ஆரோன் அதைச் சாட்சி சந்நிதியில் வைத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ோசேக்குக் கட்டளையிட்டபடியே அது காக்கப்படும்படி ஆரோன் அதைச் சாட்சி சந்நிதியில் வைத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குடியிருப்பான தேசத்துக்கு வருமட்டும் நாற்பது வருஷமளவும் மன்னாவைப் புசித்தார்கள்; அவர்கள் கானான் தேசத்தின் எல்லையில் சேரும் வரைக்கும் மன்னாவைப் புசித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குடியிருப்பான தேசத்துக்கு வருமட்டும் நாற்பது வருஷமளவும் மன்னாவைப் புசித்தார்கள்; அவர்கள் கானான் தேசத்தின் எல்லையில் சேரும் வரைக்கும் மன்னாவைப் புசித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ரு ஓமரானது எப்பாவிலே பத்தில் ஒரு பங்க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एलीम से कूच करके इस्राएलियों की सारी मण्डली, मिस्र देश से निकलने के महीने के दूसरे मही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ंद्रहवे दिन को, सीन नाम जंगल में, जो एलीम और सीनै पर्वत के बीच में है, आ पहुंच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ंगल में इस्राएलियों की सारी मण्डली मूसा और हारून के विरुद्ध बकझक कर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इस्राएली उन से कहने लगे, कि जब हम मिस्र देश में मांस की हांडियों के पास बैठकर मनमाना भोजन खा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, तब यदि हम यहोवा के हाथ से मार डाले भी जाते तो उत्तम वही था; पर तुम हम को इस जंगल में इस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ाल ले आए हो कि इस सारे समाज को भूखों मार डाल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यहोवा ने मूसा से कहा, देखो, मैं तुम लोगों के लिये आकाश से भोजन वस्तु बरसाऊंगा; और ये लो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तिदिन बाहर जा कर प्रतिदिन का भोजन इकट्ठा करेंगे, इस से मैं उनकी परीक्षा करूंगा, कि ये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वस्था पर चलेंगे कि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ऐसा होगा कि छठवें दिन वह भोजन और दिनों से दूना होगा, इसलिये जो कुछ वे उस दिन बटोरें उसे तैय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रख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मूसा और हारून ने सारे इस्राएलियों से कहा, सांझ को तुम जान लोगे कि जो तुम को मिस्र देश से निक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 आया है वह यहोव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भोर को तुम्हें यहोवा का तेज देख पडेगा, क्योंकि तुम जो यहोवा पर बुड़बुड़ाते हो उसे वह सुन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हम क्या हैं, कि तुम हम पर बुड़बुड़ाते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मूसा ने कहा, यह तब होगा जब यहोवा सांझ को तुम्हें खाने के लिये मांस और भोर को रोटी मनम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गा; क्योंकि तुम जो उस पर बुड़बुड़ाते हो उसे वह सुनता है। और हम क्या हैं? तुम्हारा बुड़बुड़ाना ह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नहीं यहोवा ही पर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मूसा ने हारून से कहा, इस्राएलियों की सारी मण्डली को आज्ञा दे, कि यहोवा के साम्हने वरन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ीप आवे, क्योंकि उसने उनका बुड़बुड़ाना सु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ऐसा हुआ कि जब हारून इस्राएलियों की सारी मण्डली से ऐसी ही बातें कर रहा था, कि उन्होंने जंगल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ओर दृष्टि करके देखा, और उन को यहोवा का तेज बादल में दिखलाई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स्राएलियों का बुड़बुड़ाना मैं ने सुना है; उन से कह दे, कि गोधूलि के समय तुम मांस खाओगे और भो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तुम रोटी से तृप्त हो जाओगे; और तुम यह जान लोगे कि मैं तुम्हारा परमेश्वर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ऐसा हुआ कि सांझ को बटेरें आकर सारी छावनी पर बैठ गईं; और भोर को छावनी के चारों ओर ओस पड़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जब ओस सूख गई तो वे क्या देखते हैं, कि जंगल की भूमि पर छोटे छोटे छिलके छोटाई में पाल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नकों के समान पड़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ह देखकर इस्राएली, जो न जानते थे कि यह क्या वस्तु है, सो आपस में कहने लगे यह तो मन्ना है।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ूसा ने उन से कहा, यह तो वही भोजन वस्तु है जिसे यहोवा तुम्हें खाने के लिये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ो आज्ञा यहोवा ने दी है वह यह है, कि तुम उस में से अपने अपने खाने के योग्य बटोरा करना,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अपने प्राणियों की गिनती के अनुसार, प्रति मनुष्य के पीछे एक एक ओमेर बटोरना; जिसके डेरे में जित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ं वह उन्हीं भर के लिये बटोरा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इस्राएलियों ने वैसा ही किया; और किसी ने अधिक, और किसी ने थोड़ा बटोर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ब उन्होंने उसको ओमेर से नापा, तब जिसके पास अधिक था उसके कुछ अधिक न रह गया, ओर जिस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ोड़ा था उसको कुछ घटी न हुई; क्योंकि एक एक मनुष्य ने अपने खाने के योग्य ही बटोर लि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 मूसा ने उन से कहा, कोई इस में से कुछ बिहान तक न रख छो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ौभी उन्होंने मूसा की बात न मानी; इसलिये जब किसी किसी मनुष्य ने उस में से कुछ बिहान तक रख छोड़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उस में कीड़े पड़ गए और वह बसाने लगा; तब मूसा उन पर क्रोधित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वे भोर को प्रतिदिन अपने अपने खाने के योग्य बटोर लेते थे, ओर जब धूप कड़ी होती थी, तब वह ग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ऐसा हुआ कि छठवें दिन उन्होंने दूना, अर्थात प्रति मनुष्य के पीछे दो दो ओमेर बटोर लिय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ण्डली के सब प्रधानों ने आकर मूसा को बत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उसने उन से कहा, यह तो वही बात है जो यहोवा ने कही, कयोंकि कल परमविश्राम, अर्थात यहोवा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 विश्राम होगा; इसलिये तुम्हें जो तन्दूर में पकाना हो उसे पकाओ, और जो सिझाना हो उसे सिझाओ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 में से जितना बचे उसे बिहान के लिये रख छोड़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ब उन्होंने उसको मूसा की इस आज्ञा के अनुसार बिहान तक रख छोड़ा, तब न तो वह बसाया, और न उस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ड़े 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मूसा ने कहा, आज उसी को खाओ, क्योंकि आज यहोवा का विश्रामदिन है; इसलिये आज तुम को मैदान में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छ: दिन तो तुम उसे बटोरा करोगे; परन्तु सातवां दिन तो विश्राम का दिन है, उस में वह न मि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ौभी लोगों में से कोई कोई सातवें दिन भी बटोरने के लिये बाहर गए, परन्तु उन को कुछ न 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ब यहोवा ने मूसा से कहा, तुम लोग मेरी आज्ञाओं और व्यवस्था को कब तक नहीं मानो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देखो, यहोवा ने जो तुम को विश्राम का दिन दिया है, इसी कारण वह छठवें दिन को दो दिन का भोजन तुम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ता है; इसलिये तुम अपने अपने यहां बैठे रहना, सातवें दिन कोई अपने स्थान से बाहर न ज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लोगों ने सातवें दिन विश्राम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इस्राएल के घराने वालों ने उस वस्तु का नाम मन्ना रखा; और वह धनिया के समान श्वेत था, और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वाद मधु के बने हुए पुए का स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फिर मूसा ने कहा, यहोवा ने जो आज्ञा दी वह यह है, कि इस में से ओमेर भर अपने वंश की पीढ़ी पीढ़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रख छोड़ो, जिससे वे जानें कि यहोवा हम को मिस्र देश से निकाल कर जंगल में कैसी रोटी खिला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तब मूसा ने हारून से कहा, एक पात्र ले कर उस में ओमेर भर ले कर उसे यहोवा के आगे धर दे,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ी पीढिय़ों के लिये रखा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जैसी आज्ञा यहोवा ने मूसा को दी थी, उसी के अनुसार हारून ने उसको साक्षी के सन्दूक के आगे धर द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वह वहीं रखा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इस्राएली जब तक बसे हुए देश में न पहुंचे तब तक, अर्थात चालीस वर्ष तक मन्ना को खाते रहे; वे जब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नान देश के सिवाने पर नहीं पहुंचे तब तक मन्ना को खाते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एक ओमेर तो एपा का दसवां भाग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2026-10-21T06:37:30Z</dcterms:created>
  <dcterms:modified xsi:type="dcterms:W3CDTF">2026-10-21T06:37:30Z</dcterms:modified>
  <dc:title>निर्गमन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