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after these things, that the butler of the king of Egypt and his baker had offended their lord the king of Egypt.]]></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after these things, that the butler of the king of Egypt and his baker had offended their lord the king of Egypt.]]></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Pharaoh was angry against two of his officers, against the chief of the butlers, and against the chief of the baker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Pharaoh was angry against two of his officers, against the chief of the butlers, and against the chief of the baker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put them in ward in the house of the captain of the guard, into the prison, the place where Joseph was bound.]]></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put them in ward in the house of the captain of the guard, into the prison, the place where Joseph was boun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captain of the guard charged Joseph with them, and he served them: and they continued a season in war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captain of the guard charged Joseph with them, and he served them: and they continued a season in war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y dreamed a dream both of them, each man his dream in one night, each man according to the interpretation of his dream, the butler and the baker of the king of Egypt, which were bound in the prison.]]></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y dreamed a dream both of them, each man his dream in one night, each man according to the interpretation of his dream, the butler and the baker of the king of Egypt, which were bound in the prison.]]></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Joseph came in unto them in the morning, and looked upon them, and, behold, they were sa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asked Pharaoh's officers that were with him in the ward of his lord's house, saying, Wherefore look all of you so sadly to day?]]></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e asked Pharaoh's officers that were with him in the ward of his lord's house, saying, Wherefore look all of you so sadly to day?]]></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y said unto him, We have dreamed a dream, and there is no interpreter of it. And Joseph said unto them, Do not interpretations belong to God? tell me them, I pray you.]]></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y said unto him, We have dreamed a dream, and there is no interpreter of it. And Joseph said unto them, Do not interpretations belong to God? tell me them, I pray you.]]></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y said unto him, We have dreamed a dream, and there is no interpreter of it. And Joseph said unto them, Do not interpretations belong to God? tell me them, I pray you.]]></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chief butler told his dream to Joseph, and said to him, In my dream, behold, a vine was before m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the chief butler told his dream to Joseph, and said to him, In my dream, behold, a vine was before m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n the vine were three branches: and it was as though it budded, and her blossoms shot forth; and the clusters thereof brought forth ripe grape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n the vine were three branches: and it was as though it budded, and her blossoms shot forth; and the clusters thereof brought forth ripe grap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Pharaoh's cup was in my hand: and I took the grapes, and pressed them into Pharaoh's cup, and I gave the cup into Pharaoh's han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Pharaoh's cup was in my hand: and I took the grapes, and pressed them into Pharaoh's cup, and I gave the cup into Pharaoh's han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Pharaoh's cup was in my hand: and I took the grapes, and pressed them into Pharaoh's cup, and I gave the cup into Pharaoh's han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Joseph said unto him, This is the interpretation of it: The three branches are three day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Yet within three days shall Pharaoh lift up yours head, and restore you unto your place: and you shall deliver Pharaoh's cup into his hand, after the former manner when you were his butler.]]></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Yet within three days shall Pharaoh lift up yours head, and restore you unto your place: and you shall deliver Pharaoh's cup into his hand, after the former manner when you were his butler.]]></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think on me when it shall be well with you, and show kindness, I pray you, unto me, and make mention of me unto Pharaoh, and bring me out of this hous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think on me when it shall be well with you, and show kindness, I pray you, unto me, and make mention of me unto Pharaoh, and bring me out of this hous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think on me when it shall be well with you, and show kindness, I pray you, unto me, and make mention of me unto Pharaoh, and bring me out of this hous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For indeed I was stolen away out of the land of the Hebrews: and here also have I done nothing that they should put me into the dungeo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For indeed I was stolen away out of the land of the Hebrews: and here also have I done nothing that they should put me into the dungeo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When the chief baker saw that the interpretation was good, he said unto Joseph, I also was in my dream, and, behold, I had three white baskets on my hea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When the chief baker saw that the interpretation was good, he said unto Joseph, I also was in my dream, and, behold, I had three white baskets on my hea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n the uppermost basket there was of all manner of baked food for Pharaoh; and the birds did eat them out of the basket upon my hea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in the uppermost basket there was of all manner of baked food for Pharaoh; and the birds did eat them out of the basket upon my hea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Joseph answered and said, This is the interpretation thereof: The three baskets are three day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Yet within three days shall Pharaoh lift up your head from off you, and shall hang you on a tree; and the birds shall eat your flesh from off you.]]></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Yet within three days shall Pharaoh lift up your head from off you, and shall hang you on a tree; and the birds shall eat your flesh from off you.]]></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it came to pass the third day, which was Pharaoh's birthday, that he made a feast unto all his servants: and he lifted up the head of the chief butler and of the chief baker among his servant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it came to pass the third day, which was Pharaoh's birthday, that he made a feast unto all his servants: and he lifted up the head of the chief butler and of the chief baker among his servant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it came to pass the third day, which was Pharaoh's birthday, that he made a feast unto all his servants: and he lifted up the head of the chief butler and of the chief baker among his servant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he restored the chief butler unto his butlership again; and he gave the cup into Pharaoh's han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he restored the chief butler unto his butlership again; and he gave the cup into Pharaoh's han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ut he hanged the chief baker: as Joseph had interpreted to them.]]></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ut he hanged the chief baker: as Joseph had interpreted to them.]]></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Yet did not the chief butler remember Joseph, but forgotten about him.]]></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362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ஆதியாகமம் : 4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ந்த நடபடிகளுக்குப் பின்பு, எகிப்து ராஜாவுக்குப் பானபாத்திரக்காரனும் சுயம்பாகியும் எகி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கிய தங்கள் ஆண்டவனுக்குக் குற்றம் செய்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பார்வோன் தன் பானபாத்திரக்காரரின் தலைவனும் சுயம்பாகிகளின் தலைவனும் ஆகிய இவ்விரண்டு பிரதானி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லும் கடுங்கோபங்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ர்களை யோசேப்பு வைக்கப்பட்டிருந்த இடமும் தலையாரிகளின் அதிபதியின் வீடுமாகிய சிறைச்சாலை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வல்பண்ணு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தலையாரிகளின் அதிபதி அவர்களை விசாரிக்கும்படி யோசேப்பின் வசத்தில் ஒப்புவித்தான்; அவன்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ரித்துவந்தான்; அவர்கள் அநேகநாள் காவலில் 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எகிப்து ராஜாவுக்கு பானபாத்திரக்காரனும் சுயம்பாகியுமாகிய அவ்விரண்டுபேரும் சிறைச்சாலை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ம்போது, ஒரே ராத்திரியிலே வெவ்வேறு பொருள்கொண்ட சொப்பனம் 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காலமே யோசேப்பு அவர்களிடத்தில் போய், அவர்களைப் பார்க்கும்போது, அவர்கள் கலங்கி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பொழுது அவன் தன் எஜமானுடைய வீட்டில் தன்னோடே காவல்பண்ணப்பட்டிருந்த பார்வோனுடைய பிரதானி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 உங்கள் முகங்கள் இன்று துக்கமாயிருக்கிறது என்ன என்று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தற்கு அவர்கள்: சொப்பனம் கண்டோம், அதற்கு அர்த்தம் சொல்லுகிறவன் ஒருவனும் இல்லை என்றார்கள். அ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சேப்பு: சொப்பனத்துக்கு அர்த்தம் சொல்லுதல் தேவனுக்குரியதல்லவா? அவைகளை என்னிடத்தில் சொல்லு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பொழுது பானபாத்திரக்காரரின் தலைவன் யோசேப்பை நோக்கி: என் சொப்பனத்திலே ஒரு திராட்சைச் செடி எ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பாக இருக்கக் 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ந்தத் திராட்சைச் செடியிலே மூன்று கொடிகள் இருந்தது; அது துளிர்க்கிறதாயிருந்தது; அதில் பூ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லர்ந்திருந்தது; அதின் குலைகள் பழுத்த பழங்களா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ர்வோனுடைய பாத்திரம் என் கையிலே இருந்தது; நான் அந்தப் பழங்களைப் பறித்து, அவைகளைப் பார்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த்தில் பிழிந்து, அந்தப் பாத்திரத்தைப் பார்வோனுடைய கையிலே கொடுத்தேன் என்று, தன் சொப்பனத்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தற்கு யோசேப்பு: அந்த மூன்று கொடிகளும் மூன்று நா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மூன்று நாளைக்குள்ளே பார்வோன் உன் தலையை உயர்த்தி, உன்னை மறுபடியும் உன் நிலையிலே நிறுத்து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னே அவருக்குப் பானம் கொடுத்துவந்த வழக்கத்தின்படி பார்வோனின் பாத்திரத்தை அவர் கையிலே கொடுப்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இதுதான் அதின் அர்த்தம் என்று சொன்னதும் அன்றி, நீ வாழ்வடைந்திருக்கும்போது, என்னை நினை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மேல் தயவுவைத்து, என் காரியத்தைப் பார்வோனுக்கு அறிவித்து, இந்த இடத்திலிருந்து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தலையா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நான் எபிரெயருடைய தேசத்திலிருந்து களவாய்க் கொண்டுவரப்பட்டேன்; என்னை இந்தக் காவல் கிடங்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கும்படிக்கும் நான் இவ்விடத்தில் ஒன்றும் செய்யவில்லை என்றும்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ர்த்தம் நன்றாயிருக்கிறது என்று சுயம்பாகிகளின் தலைவன் கண்டு, யோசேப்பை நோக்கி: நானும்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ப்பனத்தில் மூன்று வெள்ளைக் கூடைகள் என் தலையின்மேல் இருக்கக் 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மேற்கூடையிலே பார்வோனுக்காகச் சமைக்கப்பட்ட சகலவித பலகாரங்களிலும் கொஞ்சம் கொஞ்சம் இருந்தது;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லையின்மேல் கூடையில் இருந்தவைகளைப் பறவைகள் வந்து பட்சித்த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தற்கு யோசேப்பு: அந்த மூன்று கூடைகளும் மூன்று நா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இன்னும் மூன்று நாளைக்குள்ளே பார்வோன் உன் தலையை உயர்த்தி, உன்னை மரத்திலே தூக்கிப்போ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பறவைகள் உன் மாம்சத்தைத் தின்னும், இதுதான் அதின் அர்த்தம் என்று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மூன்றாம்நாள் பார்வோனுடைய ஜன்ம நாளாயிருந்தது; அவன் தன் ஊழியக்காரர் எல்லாருக்கும் விருந்து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பாத்திரக்காரருடைய தலைவன் தலையையும் சுயம்பாகிகளுடைய தலைவன் தலையையும் தன் உத்தியோகஸ்தரின் நடு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ய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பானபாத்திரக்காரரின் தலைவனைப் பானங்கொடுக்கிற தன் உத்தியோகத்திலே மறுபடியும் வைத்தான்; அந்தப்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பார்வோனுடைய கையிலே பாத்திரத்தைக் 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0]]></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சுயம்பாகிகளின் தலைவனையோ தூக்கிப்போட்டான். யோசேப்பு அவர்களுக்குச் சொன்ன அர்த்தத்தின்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பவி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ஆனாலும் பானபாத்திரக்காரரின் தலைவன் யோசேப்பை நினையாமல் அவனை மறந்து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40]]></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2026-10-21T01:49:14Z</dcterms:created>
  <dcterms:modified xsi:type="dcterms:W3CDTF">2026-10-21T01:49:14Z</dcterms:modified>
  <dc:title>ஆதியாகமம் : 40</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