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9.xml" ContentType="application/vnd.openxmlformats-officedocument.presentationml.notesSlide+xml"/>
  <Override PartName="/ppt/slides/slide80.xml" ContentType="application/vnd.openxmlformats-officedocument.presentationml.slide+xml"/>
  <Override PartName="/ppt/notesSlides/notesSlide80.xml" ContentType="application/vnd.openxmlformats-officedocument.presentationml.notesSlide+xml"/>
  <Override PartName="/ppt/slides/slide81.xml" ContentType="application/vnd.openxmlformats-officedocument.presentationml.slide+xml"/>
  <Override PartName="/ppt/notesSlides/notesSlide81.xml" ContentType="application/vnd.openxmlformats-officedocument.presentationml.notesSlide+xml"/>
  <Override PartName="/ppt/slides/slide82.xml" ContentType="application/vnd.openxmlformats-officedocument.presentationml.slide+xml"/>
  <Override PartName="/ppt/notesSlides/notesSlide82.xml" ContentType="application/vnd.openxmlformats-officedocument.presentationml.notesSlide+xml"/>
  <Override PartName="/ppt/slides/slide83.xml" ContentType="application/vnd.openxmlformats-officedocument.presentationml.slide+xml"/>
  <Override PartName="/ppt/notesSlides/notesSlide83.xml" ContentType="application/vnd.openxmlformats-officedocument.presentationml.notesSlide+xml"/>
  <Override PartName="/ppt/slides/slide84.xml" ContentType="application/vnd.openxmlformats-officedocument.presentationml.slide+xml"/>
  <Override PartName="/ppt/notesSlides/notesSlide84.xml" ContentType="application/vnd.openxmlformats-officedocument.presentationml.notesSlide+xml"/>
  <Override PartName="/ppt/slides/slide85.xml" ContentType="application/vnd.openxmlformats-officedocument.presentationml.slide+xml"/>
  <Override PartName="/ppt/notesSlides/notesSlide85.xml" ContentType="application/vnd.openxmlformats-officedocument.presentationml.notesSlide+xml"/>
  <Override PartName="/ppt/slides/slide86.xml" ContentType="application/vnd.openxmlformats-officedocument.presentationml.slide+xml"/>
  <Override PartName="/ppt/notesSlides/notesSlide86.xml" ContentType="application/vnd.openxmlformats-officedocument.presentationml.notesSlide+xml"/>
  <Override PartName="/ppt/slides/slide87.xml" ContentType="application/vnd.openxmlformats-officedocument.presentationml.slide+xml"/>
  <Override PartName="/ppt/notesSlides/notesSlide87.xml" ContentType="application/vnd.openxmlformats-officedocument.presentationml.notesSlide+xml"/>
  <Override PartName="/ppt/slides/slide88.xml" ContentType="application/vnd.openxmlformats-officedocument.presentationml.slide+xml"/>
  <Override PartName="/ppt/notesSlides/notesSlide88.xml" ContentType="application/vnd.openxmlformats-officedocument.presentationml.notesSlide+xml"/>
  <Override PartName="/ppt/slides/slide89.xml" ContentType="application/vnd.openxmlformats-officedocument.presentationml.slide+xml"/>
  <Override PartName="/ppt/notesSlides/notesSlide89.xml" ContentType="application/vnd.openxmlformats-officedocument.presentationml.notesSlide+xml"/>
  <Override PartName="/ppt/slides/slide90.xml" ContentType="application/vnd.openxmlformats-officedocument.presentationml.slide+xml"/>
  <Override PartName="/ppt/notesSlides/notesSlide90.xml" ContentType="application/vnd.openxmlformats-officedocument.presentationml.notesSlide+xml"/>
  <Override PartName="/ppt/slides/slide91.xml" ContentType="application/vnd.openxmlformats-officedocument.presentationml.slide+xml"/>
  <Override PartName="/ppt/notesSlides/notesSlide91.xml" ContentType="application/vnd.openxmlformats-officedocument.presentationml.notesSlide+xml"/>
  <Override PartName="/ppt/slides/slide92.xml" ContentType="application/vnd.openxmlformats-officedocument.presentationml.slide+xml"/>
  <Override PartName="/ppt/notesSlides/notesSlide92.xml" ContentType="application/vnd.openxmlformats-officedocument.presentationml.notesSlide+xml"/>
  <Override PartName="/ppt/slides/slide93.xml" ContentType="application/vnd.openxmlformats-officedocument.presentationml.slide+xml"/>
  <Override PartName="/ppt/notesSlides/notesSlide93.xml" ContentType="application/vnd.openxmlformats-officedocument.presentationml.notesSlide+xml"/>
  <Override PartName="/ppt/slides/slide94.xml" ContentType="application/vnd.openxmlformats-officedocument.presentationml.slide+xml"/>
  <Override PartName="/ppt/notesSlides/notesSlide9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  <p:sldId id="339" r:id="rId86"/>
    <p:sldId id="340" r:id="rId87"/>
    <p:sldId id="341" r:id="rId88"/>
    <p:sldId id="342" r:id="rId89"/>
    <p:sldId id="343" r:id="rId90"/>
    <p:sldId id="344" r:id="rId91"/>
    <p:sldId id="345" r:id="rId92"/>
    <p:sldId id="346" r:id="rId93"/>
    <p:sldId id="347" r:id="rId94"/>
    <p:sldId id="348" r:id="rId95"/>
    <p:sldId id="349" r:id="rId9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slide" Target="slides/slide82.xml"/>
  <Relationship Id="rId85" Type="http://schemas.openxmlformats.org/officeDocument/2006/relationships/slide" Target="slides/slide83.xml"/>
  <Relationship Id="rId86" Type="http://schemas.openxmlformats.org/officeDocument/2006/relationships/slide" Target="slides/slide84.xml"/>
  <Relationship Id="rId87" Type="http://schemas.openxmlformats.org/officeDocument/2006/relationships/slide" Target="slides/slide85.xml"/>
  <Relationship Id="rId88" Type="http://schemas.openxmlformats.org/officeDocument/2006/relationships/slide" Target="slides/slide86.xml"/>
  <Relationship Id="rId89" Type="http://schemas.openxmlformats.org/officeDocument/2006/relationships/slide" Target="slides/slide87.xml"/>
  <Relationship Id="rId90" Type="http://schemas.openxmlformats.org/officeDocument/2006/relationships/slide" Target="slides/slide88.xml"/>
  <Relationship Id="rId91" Type="http://schemas.openxmlformats.org/officeDocument/2006/relationships/slide" Target="slides/slide89.xml"/>
  <Relationship Id="rId92" Type="http://schemas.openxmlformats.org/officeDocument/2006/relationships/slide" Target="slides/slide90.xml"/>
  <Relationship Id="rId93" Type="http://schemas.openxmlformats.org/officeDocument/2006/relationships/slide" Target="slides/slide91.xml"/>
  <Relationship Id="rId94" Type="http://schemas.openxmlformats.org/officeDocument/2006/relationships/slide" Target="slides/slide92.xml"/>
  <Relationship Id="rId95" Type="http://schemas.openxmlformats.org/officeDocument/2006/relationships/slide" Target="slides/slide93.xml"/>
  <Relationship Id="rId96" Type="http://schemas.openxmlformats.org/officeDocument/2006/relationships/slide" Target="slides/slide94.xml"/>
  <Relationship Id="rId97" Type="http://schemas.openxmlformats.org/officeDocument/2006/relationships/presProps" Target="presProps.xml"/>
  <Relationship Id="rId98" Type="http://schemas.openxmlformats.org/officeDocument/2006/relationships/viewProps" Target="viewProps.xml"/>
  <Relationship Id="rId9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தை இந்த மாதம் பதினாலாம் தேதி வரைக்கும் வைத்திருந்து, இஸ்ரவேல் சபையின் ஒவ்வொரு கூட்டத்தாரும் சாயங்காலத்தில் அதை அடித்து,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தை இந்த மாதம் பதினாலாம் தேதி வரைக்கும் வைத்திருந்து, இஸ்ரவேல் சபையின் ஒவ்வொரு கூட்டத்தாரும் சாயங்காலத்தில் அதை அடித்து,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தின் இரத்தத்தில் கொஞ்சம் எடுத்து, தாங்கள் அதைப் புசிக்கும் வீட்டுவாசல் நிலைக்கால்கள் இரண்டிலும் நிலையின் மேற்சட்டத்திலும் தெளித்து,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தின் இரத்தத்தில் கொஞ்சம் எடுத்து, தாங்கள் அதைப் புசிக்கும் வீட்டுவாசல் நிலைக்கால்கள் இரண்டிலும் நிலையின் மேற்சட்டத்திலும் தெளித்து,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தின் இரத்தத்தில் கொஞ்சம் எடுத்து, தாங்கள் அதைப் புசிக்கும் வீட்டுவாசல் நிலைக்கால்கள் இரண்டிலும் நிலையின் மேற்சட்டத்திலும் தெளித்து,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ன்று ராத்திரியிலே அதின் மாம்சத்தை நெருப்பினால் சுட்டு, புளிப்பில்லா அப்பத்தோடும் கசப்பான கீரையோடும் அதைப் புசிக்கக்கடவ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ச்சையாயும் தண்ணீரில் அவிக்கப்பட்டதாயும் அல்ல; அதின் தலையையும் அதின் தொடைகளையும் அதற்குள்ள யாவையும் ஏகமாய் நெருப்பினால் சுட்டதாய் அதைப் புசிப்பீர்களாக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திலே ஒன்றையும் விடியற்காலம் மட்டும் மீதியாக வைக்காமல், விடியற்காலம்மட்டும் அதிலே மீதியாய் இருக்கிறதை அக்கினியால் சுட்டெரிப்பீர்களாக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திலே ஒன்றையும் விடியற்காலம் மட்டும் மீதியாக வைக்காமல், விடியற்காலம்மட்டும் அதிலே மீதியாய் இருக்கிறதை அக்கினியால் சுட்டெரிப்பீர்களாக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தைப் புசிக்க வேண்டிய விதமாவது, நீங்கள் உங்கள் அரைகளில் கச்சை கட்டிக்கொண்டும், உங்கள் கால்களில் பாதரட்சை தொடுத்துக்கொண்டும், உங்கள் கையில் தடி பிடித்துக்கொண்டும் அதைத் தீவிரமாய் புசிக்கக்கடவீர்கள்; அது கர்த்தருடைய பஸ்கா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் எகிப்து தேசத்தில் மோசேயையும் ஆரோனையும் நோக்கி: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தைப் புசிக்க வேண்டிய விதமாவது, நீங்கள் உங்கள் அரைகளில் கச்சை கட்டிக்கொண்டும், உங்கள் கால்களில் பாதரட்சை தொடுத்துக்கொண்டும், உங்கள் கையில் தடி பிடித்துக்கொண்டும் அதைத் தீவிரமாய் புசிக்கக்கடவீர்கள்; அது கர்த்தருடைய பஸ்கா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ந்த ராத்திரியிலே நான் எகிப்துதேசமெங்கும் கடந்துபோய், எகிப்து தேசத்திலுள்ள மனிதர் முதல் மிருக ஜீவன்கள் மட்டும், முதற்பேறாயிருக்கிறவைகளையெல்லாம் அதம்பண்ணி, எகிப்து தேவர்களின்மேல் நீதியைச் செலுத்துவேன்; நானே கர்த்தர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ந்த ராத்திரியிலே நான் எகிப்துதேசமெங்கும் கடந்துபோய், எகிப்து தேசத்திலுள்ள மனிதர் முதல் மிருக ஜீவன்கள் மட்டும், முதற்பேறாயிருக்கிறவைகளையெல்லாம் அதம்பண்ணி, எகிப்து தேவர்களின்மேல் நீதியைச் செலுத்துவேன்; நானே கர்த்தர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ீங்கள் இருக்கும் வீடுகளில் அந்த இரத்தம் உங்களுக்காக அடையாளமாய் இருக்கும்; அந்த இரத்தத்தை நான் கண்டு, உங்களைக் கடந்துபோவேன்; நான் எகிப்துதேசத்தை அழிக்கும்போது, அழிக்கும் வாதை உங்களுக்குள்ளே வராதிருக்கும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ீங்கள் இருக்கும் வீடுகளில் அந்த இரத்தம் உங்களுக்காக அடையாளமாய் இருக்கும்; அந்த இரத்தத்தை நான் கண்டு, உங்களைக் கடந்துபோவேன்; நான் எகிப்துதேசத்தை அழிக்கும்போது, அழிக்கும் வாதை உங்களுக்குள்ளே வராதிருக்கும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ந்த நாள் உங்களுக்கு நினைவுகூருதலான நாளாய் இருக்கக்கடவது; அதைக் கர்த்தருக்குப் பண்டிகையாக ஆசரிப்பீர்களாக; அதை உங்கள் தலைமுறைதோறும் நித்திய நியமமாக ஆசரிக்கக்கடவீ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ந்த நாள் உங்களுக்கு நினைவுகூருதலான நாளாய் இருக்கக்கடவது; அதைக் கர்த்தருக்குப் பண்டிகையாக ஆசரிப்பீர்களாக; அதை உங்கள் தலைமுறைதோறும் நித்திய நியமமாக ஆசரிக்கக்கடவீ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ுளிப்பில்லா அப்பத்தை ஏழு நாளளவும் புசிக்கக்கடவீர்கள்; முதலாம் நாளில்தானே புளித்த மாவை உங்கள் வீடுகளிலிருந்து நீக்கவேண்டும்; முதலாம் நாள் தொடங்கி ஏழாம் நாள் வரைக்கும் புளித்தஅப்பம் புசிக்கிறவன் எவனோ அந்த ஆத்துமா இஸ்ரவேலரிலிருந்து அறுப்புண்டு போவ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ுளிப்பில்லா அப்பத்தை ஏழு நாளளவும் புசிக்கக்கடவீர்கள்; முதலாம் நாளில்தானே புளித்த மாவை உங்கள் வீடுகளிலிருந்து நீக்கவேண்டும்; முதலாம் நாள் தொடங்கி ஏழாம் நாள் வரைக்கும் புளித்தஅப்பம் புசிக்கிறவன் எவனோ அந்த ஆத்துமா இஸ்ரவேலரிலிருந்து அறுப்புண்டு போவ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ுளிப்பில்லா அப்பத்தை ஏழு நாளளவும் புசிக்கக்கடவீர்கள்; முதலாம் நாளில்தானே புளித்த மாவை உங்கள் வீடுகளிலிருந்து நீக்கவேண்டும்; முதலாம் நாள் தொடங்கி ஏழாம் நாள் வரைக்கும் புளித்தஅப்பம் புசிக்கிறவன் எவனோ அந்த ஆத்துமா இஸ்ரவேலரிலிருந்து அறுப்புண்டு போவ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ந்த மாதம் உங்களுக்குப் பிரதான மாதம்; இது உங்களுக்கு வருஷத்தின் முதலாம் மாதமாய் இருப்பதாக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முதலாம் நாளில் பரிசுத்த சபை கூடுதலும், ஏழாம் நாளிலும் பரிசுத்தசபை கூடுதலும் இருக்கவேண்டும்; அவைகளில் ஒரு வேலையும் செய்யப்படலாகாது; அவரவர் சாப்பிடுகிறதற்குத் தேவையானது மாத்திரம் உங்களால் செய்யப்படலாம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முதலாம் நாளில் பரிசுத்த சபை கூடுதலும், ஏழாம் நாளிலும் பரிசுத்தசபை கூடுதலும் இருக்கவேண்டும்; அவைகளில் ஒரு வேலையும் செய்யப்படலாகாது; அவரவர் சாப்பிடுகிறதற்குத் தேவையானது மாத்திரம் உங்களால் செய்யப்படலாம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ுளிப்பில்லா அப்பப் பண்டிகையை ஆசரிப்பீர்களாக; இந்த நாளில்தான் நான் உங்கள் சேனைகளை எகிப்து தேசத்திலிருந்து புறப்படப் பண்ணினேன்; ஆகையால், உங்கள் தலைமுறைதோறும் நித்திய நியமமாக இந்த நாளை ஆசரிக்கக்கடவீ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ுளிப்பில்லா அப்பப் பண்டிகையை ஆசரிப்பீர்களாக; இந்த நாளில்தான் நான் உங்கள் சேனைகளை எகிப்து தேசத்திலிருந்து புறப்படப் பண்ணினேன்; ஆகையால், உங்கள் தலைமுறைதோறும் நித்திய நியமமாக இந்த நாளை ஆசரிக்கக்கடவீ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ுளிப்பில்லா அப்பப் பண்டிகையை ஆசரிப்பீர்களாக; இந்த நாளில்தான் நான் உங்கள் சேனைகளை எகிப்து தேசத்திலிருந்து புறப்படப் பண்ணினேன்; ஆகையால், உங்கள் தலைமுறைதோறும் நித்திய நியமமாக இந்த நாளை ஆசரிக்கக்கடவீ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முதலாம் மாதம் பதினாலாம் தேதி சாயங்காலம் தொடங்கி மாதத்தின் இருபத்தோராம் தேதி சாயங்காலம் வரைக்கும் புளிப்பில்லா அப்பம் புசிக்கக்கடவீ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முதலாம் மாதம் பதினாலாம் தேதி சாயங்காலம் தொடங்கி மாதத்தின் இருபத்தோராம் தேதி சாயங்காலம் வரைக்கும் புளிப்பில்லா அப்பம் புசிக்கக்கடவீர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ஏழு நாளளவும் உங்கள் வீடுகளில் புளித்த மா காணப்படலாகாது; எவனாகிலும் புளிப்பிடப்பட்டதைப் புசித்தால், அவன் பரதேசியானாலும் சுதேசியானாலும், அந்த ஆத்துமா இஸ்ரவேல் சபையில் இராமல் அறுப்புண்டு போவ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ஏழு நாளளவும் உங்கள் வீடுகளில் புளித்த மா காணப்படலாகாது; எவனாகிலும் புளிப்பிடப்பட்டதைப் புசித்தால், அவன் பரதேசியானாலும் சுதேசியானாலும், அந்த ஆத்துமா இஸ்ரவேல் சபையில் இராமல் அறுப்புண்டு போவ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புளிப்பிடப்பட்ட யாதொன்றையும் நீங்கள் புசிக்கவேண்டாம்; உங்கள் வாசஸ்தலங்களிலெல்லாம் புளிப்பில்லா அப்பம் புசிக்கக்கடவீர்கள் என்று சொல் என்ற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ீங்கள் இஸ்ரவேல் சபையார் யாவரையும் நோக்கி: இந்த மாதம் பத்தாம் தேதியில் வீட்டுத் தலைவர்கள், வீட்டுக்கு ஒரு ஆட்டுக்குட்டியாக, ஒவ்வொருவரும் ஒவ்வொரு ஆட்டுக்குட்டியைத் தெரிந்துகொள்ளக்கடவர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ப்பொழுது மோசே இஸ்ரவேல் மூப்பர் யாவரையும் அழைப்பித்து: உங்கள் குடும்பங்களுக்குத் தக்கதாக உங்களுக்கு ஆட்டுக்குட்டியைத் தெரிந்தெடுத்துக்கொண்டு, பஸ்காவை அடித்து,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ப்பொழுது மோசே இஸ்ரவேல் மூப்பர் யாவரையும் அழைப்பித்து: உங்கள் குடும்பங்களுக்குத் தக்கதாக உங்களுக்கு ஆட்டுக்குட்டியைத் தெரிந்தெடுத்துக்கொண்டு, பஸ்காவை அடித்து,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ஈசோப்புக் கொழுந்துகளின் கொத்தை எடுத்து கிண்ணியில் இருக்கும் இரத்தத்தில் தோய்த்து, அதில் இருக்கும் அந்த இரத்தத்தை வாசல் நிலைக்கால்களின் மேற்சட்டத்திலும் வாசலின் நிலைக்கால்கள் இரண்டிலும் தெளியுங்கள்; விடியற்காலம் வரைக்கும் உங்களில் ஒருவரும் வீட்டு வாசலை விட்டுப் புறப்படவேண்டாம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ஈசோப்புக் கொழுந்துகளின் கொத்தை எடுத்து கிண்ணியில் இருக்கும் இரத்தத்தில் தோய்த்து, அதில் இருக்கும் அந்த இரத்தத்தை வாசல் நிலைக்கால்களின் மேற்சட்டத்திலும் வாசலின் நிலைக்கால்கள் இரண்டிலும் தெளியுங்கள்; விடியற்காலம் வரைக்கும் உங்களில் ஒருவரும் வீட்டு வாசலை விட்டுப் புறப்படவேண்டாம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ஈசோப்புக் கொழுந்துகளின் கொத்தை எடுத்து கிண்ணியில் இருக்கும் இரத்தத்தில் தோய்த்து, அதில் இருக்கும் அந்த இரத்தத்தை வாசல் நிலைக்கால்களின் மேற்சட்டத்திலும் வாசலின் நிலைக்கால்கள் இரண்டிலும் தெளியுங்கள்; விடியற்காலம் வரைக்கும் உங்களில் ஒருவரும் வீட்டு வாசலை விட்டுப் புறப்படவேண்டாம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கர்த்தர் எகிப்தியரை அதம்பண்ணுகிறதற்குக் கடந்துவருவார்; நிலையின் மேற்சட்டத்திலும் வாசலின் நிலைக்கால்கள் இரண்டிலும் அந்த இரத்தத்தைக் காணும்போது, கர்த்தர் சங்காரக்காரனை உங்கள் வீடுகளில் உங்களை அதம்பண்ணுகிறதற்கு வரவொட்டாமல், வாசற்படியை விலகிக் கடந்துபோவார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கர்த்தர் எகிப்தியரை அதம்பண்ணுகிறதற்குக் கடந்துவருவார்; நிலையின் மேற்சட்டத்திலும் வாசலின் நிலைக்கால்கள் இரண்டிலும் அந்த இரத்தத்தைக் காணும்போது, கர்த்தர் சங்காரக்காரனை உங்கள் வீடுகளில் உங்களை அதம்பண்ணுகிறதற்கு வரவொட்டாமல், வாசற்படியை விலகிக் கடந்துபோவார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கர்த்தர் எகிப்தியரை அதம்பண்ணுகிறதற்குக் கடந்துவருவார்; நிலையின் மேற்சட்டத்திலும் வாசலின் நிலைக்கால்கள் இரண்டிலும் அந்த இரத்தத்தைக் காணும்போது, கர்த்தர் சங்காரக்காரனை உங்கள் வீடுகளில் உங்களை அதம்பண்ணுகிறதற்கு வரவொட்டாமல், வாசற்படியை விலகிக் கடந்துபோவார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இந்தக் காரியத்தை உங்களுக்கும் உங்கள் பிள்ளைகளுக்கும் நித்திய நியமமாகக் கைக்கொள்ளக்கடவீர்கள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கர்த்தர் உங்களுக்குத் தாம் சொன்னபடி கொடுக்கப்போகிற தேசத்திலே நீங்கள் போய்ச் சேரும்போது, இந்த ஆராதனையைக் கைக்கொள்ளக்கடவீ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ீங்கள் இஸ்ரவேல் சபையார் யாவரையும் நோக்கி: இந்த மாதம் பத்தாம் தேதியில் வீட்டுத் தலைவர்கள், வீட்டுக்கு ஒரு ஆட்டுக்குட்டியாக, ஒவ்வொருவரும் ஒவ்வொரு ஆட்டுக்குட்டியைத் தெரிந்துகொள்ளக்கடவர்கள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கர்த்தர் உங்களுக்குத் தாம் சொன்னபடி கொடுக்கப்போகிற தேசத்திலே நீங்கள் போய்ச் சேரும்போது, இந்த ஆராதனையைக் கைக்கொள்ளக்கடவீர்கள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ப்பொழுது உங்கள் பிள்ளைகள்: இந்த ஆராதனையின் கருத்து என்ன என்று உங்களைக் கேட்டால்,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து கர்த்தருடைய பஸ்காவாகிய பலி; அவர் எகிப்தியரை அதம்பண்ணி, நம்முடைய வீடுகளைத் தப்பப்பண்ணினபோது, எகிப்திலிருந்த இஸ்ரவேல் புத்திரருடைய வீடுகளைக் கடந்துபோனார் என்று நீங்கள் சொல்லவேண்டும் என்றான். அப்பொழுது ஜனங்கள் தலைவணங்கிப் பணிந்துகொண்டார்கள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து கர்த்தருடைய பஸ்காவாகிய பலி; அவர் எகிப்தியரை அதம்பண்ணி, நம்முடைய வீடுகளைத் தப்பப்பண்ணினபோது, எகிப்திலிருந்த இஸ்ரவேல் புத்திரருடைய வீடுகளைக் கடந்துபோனார் என்று நீங்கள் சொல்லவேண்டும் என்றான். அப்பொழுது ஜனங்கள் தலைவணங்கிப் பணிந்துகொண்டார்கள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து கர்த்தருடைய பஸ்காவாகிய பலி; அவர் எகிப்தியரை அதம்பண்ணி, நம்முடைய வீடுகளைத் தப்பப்பண்ணினபோது, எகிப்திலிருந்த இஸ்ரவேல் புத்திரருடைய வீடுகளைக் கடந்துபோனார் என்று நீங்கள் சொல்லவேண்டும் என்றான். அப்பொழுது ஜனங்கள் தலைவணங்கிப் பணிந்துகொண்டார்கள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இஸ்ரவேல் புத்திரர் போய் அப்படியே செய்தார்கள். கர்த்தர் மோசேக்கும் ஆரோனுக்கும் கட்டளையிட்டபடியே செய்தார்கள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நடுராத்திரியிலே சிங்காசனத்தின் மேல் வீற்றிருக்கும் பார்வோனுடைய தலைப்பிள்ளை முதல் காவல் கிடங்கிலிருக்கும் சிறைப்பட்டவனின் தலைப்பிள்ளை வரைக்கும், எகிப்து தேசத்தில் இருந்த முதற்பேறனைத்தையும் மிருகஜீவன்களின் தலையீற்றனைத்தையும் கர்த்தர் அழித்தார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நடுராத்திரியிலே சிங்காசனத்தின் மேல் வீற்றிருக்கும் பார்வோனுடைய தலைப்பிள்ளை முதல் காவல் கிடங்கிலிருக்கும் சிறைப்பட்டவனின் தலைப்பிள்ளை வரைக்கும், எகிப்து தேசத்தில் இருந்த முதற்பேறனைத்தையும் மிருகஜீவன்களின் தலையீற்றனைத்தையும் கர்த்தர் அழித்தார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ப்பொழுது பார்வோனும் அவனுடைய சகல ஊழியக்காரரும் எகிப்தியர் யாவரும் இராத்திரியிலே எழுந்திருந்தார்கள்; மகா கூக்குரல் எகிப்திலே உண்டாயிற்று; சாவில்லாத ஒரு வீடும் இருந்ததில்லை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ப்பொழுது பார்வோனும் அவனுடைய சகல ஊழியக்காரரும் எகிப்தியர் யாவரும் இராத்திரியிலே எழுந்திருந்தார்கள்; மகா கூக்குரல் எகிப்திலே உண்டாயிற்று; சாவில்லாத ஒரு வீடும் இருந்ததில்லை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ீங்கள் இஸ்ரவேல் சபையார் யாவரையும் நோக்கி: இந்த மாதம் பத்தாம் தேதியில் வீட்டுத் தலைவர்கள், வீட்டுக்கு ஒரு ஆட்டுக்குட்டியாக, ஒவ்வொருவரும் ஒவ்வொரு ஆட்டுக்குட்டியைத் தெரிந்துகொள்ளக்கடவர்கள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இராத்திரியிலே அவன் மோசேயையும் ஆரோனையும் அழைப்பித்து: நீங்களும் இஸ்ரவேல் புத்திரரும் எழுந்து, என் ஜனங்களைவிட்டுப், புறப்பட்டுப்போய், நீங்கள் சொன்னபடியே கர்த்தருக்கு ஆராதனைசெய்யுங்கள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இராத்திரியிலே அவன் மோசேயையும் ஆரோனையும் அழைப்பித்து: நீங்களும் இஸ்ரவேல் புத்திரரும் எழுந்து, என் ஜனங்களைவிட்டுப், புறப்பட்டுப்போய், நீங்கள் சொன்னபடியே கர்த்தருக்கு ஆராதனைசெய்யுங்கள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நீங்கள் சொன்னபடியே உங்கள் ஆடுமாடுகளையும் ஓட்டிக்கொண்டுபோங்கள்; என்னையும் ஆசீர்வதியுங்கள் என்றான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எகிப்தியர்: நாங்கள் எல்லாரும் சாகிறோமே என்று சொல்லி, தீவிரமாய் அந்த ஜனங்களைத் தேசத்திலிருந்து அனுப்பிவிட அவர்களை மிகவும் துரிதப்படுத்தினார்கள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எகிப்தியர்: நாங்கள் எல்லாரும் சாகிறோமே என்று சொல்லி, தீவிரமாய் அந்த ஜனங்களைத் தேசத்திலிருந்து அனுப்பிவிட அவர்களை மிகவும் துரிதப்படுத்தினார்கள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பிசைந்தமா புளிக்குமுன் ஜனங்கள் அதைப் பாத்திரத்துடனே தங்கள் வஸ்திரங்களில் கட்டி, தங்கள் தோள்மேல் எடுத்துக்கொண்டு போனார்கள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பிசைந்தமா புளிக்குமுன் ஜனங்கள் அதைப் பாத்திரத்துடனே தங்கள் வஸ்திரங்களில் கட்டி, தங்கள் தோள்மேல் எடுத்துக்கொண்டு போனார்கள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மோசே சொல்லியிருந்தபடி இஸ்ரவேல் ஜனங்கள் எகிப்தியரிடத்தில் வெள்ளியுடைமைகளையும் பொன்னுடைமைகளையும் வஸ்திரங்களையும் கேட்டார்கள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மோசே சொல்லியிருந்தபடி இஸ்ரவேல் ஜனங்கள் எகிப்தியரிடத்தில் வெள்ளியுடைமைகளையும் பொன்னுடைமைகளையும் வஸ்திரங்களையும் கேட்டார்கள்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கர்த்தர் ஜனங்களுக்கு எகிப்தியரின் கண்களில் தயவு கிடைக்கும்படி செய்ததினால், கேட்டதை அவர்களுக்குக் கொடுத்தார்கள்; இவ்விதமாய் அவர்கள் எகிப்தியரைக் கொள்ளையிட்ட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ஒரு வீட்டில் இருக்கிறவர்கள் ஒரு ஆட்டுக்குட்டியைப் புசிக்கிறதற்குப் போதுமான பேர்களாயிராமற் போனால், அவனும் அவன் சமீபத்திலிருக்கிற அயல் வீட்டுக்காரனும், தங்களிடத்திலுள்ள ஆத்துமாக்களின் இலக்கத்திற்குத் தக்கதாக ஒரு ஆட்டுக்குட்டியைத் தெரிந்துகொள்ள வேண்டும்; அவனவன் புசிப்புக்குத் தக்கதாக இலக்கம் பார்த்து, ஆட்டுக்குட்டியைத் தெரிந்துகொள்ள வேண்டும்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கர்த்தர் ஜனங்களுக்கு எகிப்தியரின் கண்களில் தயவு கிடைக்கும்படி செய்ததினால், கேட்டதை அவர்களுக்குக் கொடுத்தார்கள்; இவ்விதமாய் அவர்கள் எகிப்தியரைக் கொள்ளையிட்டார்கள்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இஸ்ரவேல் புத்திரர் ராமசேசை விட்டுக் கால்நடையாய்ப் பிரயாணம் பண்ணி, சுக்கோத்துக்குப் போனார்கள்; அவர்கள் பிள்ளைகள்தவிர ஆறுலட்சம் புருஷராயிருந்தார்கள்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இஸ்ரவேல் புத்திரர் ராமசேசை விட்டுக் கால்நடையாய்ப் பிரயாணம் பண்ணி, சுக்கோத்துக்குப் போனார்கள்; அவர்கள் பிள்ளைகள்தவிர ஆறுலட்சம் புருஷராயிருந்தார்கள்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அவர்களோடேகூடப் பல ஜாதியான ஜனங்கள் அநேகர் போனதும் அன்றி, மிகுதியான ஆடுமாடுகள் முதலான மிருகஜீவன்களும் போயிற்று.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எகிப்திலிருந்து அவர்கள் கொண்டுவந்த பிசைந்தமாவைப் புளிப்பில்லா அப்பங்களாகச் சுட்டார்கள்; அவர்கள் எகிப்தில் தரிக்கக் கூடாமல் துரத்திவிடப்பட்டதினால், அது புளியாதிருந்தது; அவர்கள் தங்களுக்கு வழிக்கென்று ஒன்றும் ஆயத்தம்பண்ணவில்லை.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எகிப்திலிருந்து அவர்கள் கொண்டுவந்த பிசைந்தமாவைப் புளிப்பில்லா அப்பங்களாகச் சுட்டார்கள்; அவர்கள் எகிப்தில் தரிக்கக் கூடாமல் துரத்திவிடப்பட்டதினால், அது புளியாதிருந்தது; அவர்கள் தங்களுக்கு வழிக்கென்று ஒன்றும் ஆயத்தம்பண்ணவில்லை.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எகிப்திலிருந்து அவர்கள் கொண்டுவந்த பிசைந்தமாவைப் புளிப்பில்லா அப்பங்களாகச் சுட்டார்கள்; அவர்கள் எகிப்தில் தரிக்கக் கூடாமல் துரத்திவிடப்பட்டதினால், அது புளியாதிருந்தது; அவர்கள் தங்களுக்கு வழிக்கென்று ஒன்றும் ஆயத்தம்பண்ணவில்லை.]]></a:t>
            </a:r>
          </a:p>
        </p:txBody>
      </p:sp>
    </p:spTree>
  </p:cSld>
</p:notes>
</file>

<file path=ppt/notesSlides/notesSlide7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இஸ்ரவேல் புத்திரர் எகிப்திலே குடியிருந்த காலம் நானூற்றுமுப்பது வருஷம்.]]></a:t>
            </a:r>
          </a:p>
        </p:txBody>
      </p:sp>
    </p:spTree>
  </p:cSld>
</p:notes>
</file>

<file path=ppt/notesSlides/notesSlide7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நானூற்றுமுப்பது வருஷம் முடிந்த அன்றைத்தினமே கர்த்தருடைய சேனைகள் எல்லாம் எகிப்து தேசத்திலிருந்து புறப்பட்டது.]]></a:t>
            </a:r>
          </a:p>
        </p:txBody>
      </p:sp>
    </p:spTree>
  </p:cSld>
</p:notes>
</file>

<file path=ppt/notesSlides/notesSlide7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நானூற்றுமுப்பது வருஷம் முடிந்த அன்றைத்தினமே கர்த்தருடைய சேனைகள் எல்லாம் எகிப்து தேசத்திலிருந்து புறப்பட்டது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ஒரு வீட்டில் இருக்கிறவர்கள் ஒரு ஆட்டுக்குட்டியைப் புசிக்கிறதற்குப் போதுமான பேர்களாயிராமற் போனால், அவனும் அவன் சமீபத்திலிருக்கிற அயல் வீட்டுக்காரனும், தங்களிடத்திலுள்ள ஆத்துமாக்களின் இலக்கத்திற்குத் தக்கதாக ஒரு ஆட்டுக்குட்டியைத் தெரிந்துகொள்ள வேண்டும்; அவனவன் புசிப்புக்குத் தக்கதாக இலக்கம் பார்த்து, ஆட்டுக்குட்டியைத் தெரிந்துகொள்ள வேண்டும்.]]></a:t>
            </a:r>
          </a:p>
        </p:txBody>
      </p:sp>
    </p:spTree>
  </p:cSld>
</p:notes>
</file>

<file path=ppt/notesSlides/notesSlide8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கர்த்தர் அவர்களை எகிப்து தேசத்திலிருந்து புறப்படப்பண்ணினதினால், இது அவருக்கென்று முக்கியமாய் ஆசரிக்கத்தக்க ராத்திரியாயிற்று; இஸ்ரவேல் சந்ததியார் எல்லாரும் தங்கள் தலைமுறைதோறும் கர்த்தருக்கு முக்கியமாய் ஆசரிக்கவேண்டிய ராத்திரி இதுவே.]]></a:t>
            </a:r>
          </a:p>
        </p:txBody>
      </p:sp>
    </p:spTree>
  </p:cSld>
</p:notes>
</file>

<file path=ppt/notesSlides/notesSlide8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கர்த்தர் அவர்களை எகிப்து தேசத்திலிருந்து புறப்படப்பண்ணினதினால், இது அவருக்கென்று முக்கியமாய் ஆசரிக்கத்தக்க ராத்திரியாயிற்று; இஸ்ரவேல் சந்ததியார் எல்லாரும் தங்கள் தலைமுறைதோறும் கர்த்தருக்கு முக்கியமாய் ஆசரிக்கவேண்டிய ராத்திரி இதுவே.]]></a:t>
            </a:r>
          </a:p>
        </p:txBody>
      </p:sp>
    </p:spTree>
  </p:cSld>
</p:notes>
</file>

<file path=ppt/notesSlides/notesSlide8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மேலும், கர்த்தர் மோசேயையும் ஆரோனையும் நோக்கி: பஸ்காவின் நியமமாவது, அந்நிய புத்திரன் ஒருவனும் அதைப் புசிக்கவேண்டாம்.]]></a:t>
            </a:r>
          </a:p>
        </p:txBody>
      </p:sp>
    </p:spTree>
  </p:cSld>
</p:notes>
</file>

<file path=ppt/notesSlides/notesSlide8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மேலும், கர்த்தர் மோசேயையும் ஆரோனையும் நோக்கி: பஸ்காவின் நியமமாவது, அந்நிய புத்திரன் ஒருவனும் அதைப் புசிக்கவேண்டாம்.]]></a:t>
            </a:r>
          </a:p>
        </p:txBody>
      </p:sp>
    </p:spTree>
  </p:cSld>
</p:notes>
</file>

<file path=ppt/notesSlides/notesSlide8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பணத்தினால் கொள்ளப்பட்ட அடிமையானவன் எவனும், நீ அவனுக்கு விருத்தசேதனம்பண்ணினபின், அவன் அதைப் புசிக்கலாம்.]]></a:t>
            </a:r>
          </a:p>
        </p:txBody>
      </p:sp>
    </p:spTree>
  </p:cSld>
</p:notes>
</file>

<file path=ppt/notesSlides/notesSlide8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அந்நியனும் கூலியாளும் அதிலே புசிக்கவேண்டாம்.]]></a:t>
            </a:r>
          </a:p>
        </p:txBody>
      </p:sp>
    </p:spTree>
  </p:cSld>
</p:notes>
</file>

<file path=ppt/notesSlides/notesSlide8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அதை ஒவ்வொரு வீட்டிற்குள்ளும் புசிக்கவேண்டும்; அந்த மாம்சத்தில் கொஞ்சமாகிலும் வீட்டிலிருந்து வெளியே கொண்டுபோகக் கூடாது; அதில் ஒரு எலும்பையும் முறிக்கக் கூடாது.]]></a:t>
            </a:r>
          </a:p>
        </p:txBody>
      </p:sp>
    </p:spTree>
  </p:cSld>
</p:notes>
</file>

<file path=ppt/notesSlides/notesSlide8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அதை ஒவ்வொரு வீட்டிற்குள்ளும் புசிக்கவேண்டும்; அந்த மாம்சத்தில் கொஞ்சமாகிலும் வீட்டிலிருந்து வெளியே கொண்டுபோகக் கூடாது; அதில் ஒரு எலும்பையும் முறிக்கக் கூடாது.]]></a:t>
            </a:r>
          </a:p>
        </p:txBody>
      </p:sp>
    </p:spTree>
  </p:cSld>
</p:notes>
</file>

<file path=ppt/notesSlides/notesSlide8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இஸ்ரவேல் சபையார் எல்லாரும் அதை ஆசரிக்கக்கடவர்கள்.]]></a:t>
            </a:r>
          </a:p>
        </p:txBody>
      </p:sp>
    </p:spTree>
  </p:cSld>
</p:notes>
</file>

<file path=ppt/notesSlides/notesSlide8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அந்நியன் ஒருவன் உன்னிடத்திலே தங்கி கர்த்தருக்குப் பஸ்காவை ஆசரிக்க வேண்டுமென்று இருந்தால், அவனைச் சேர்ந்த ஆண்பிள்ளைகள் யாவரும் விருத்தசேதனம் பண்ணப்படவேண்டும்; பின்பு அவன் சேர்ந்து அதை ஆசரிக்கவேண்டும்; அவன் சுதேசியைப்போல் இருப்பான்; விருத்தசேதனம் இல்லாத ஒருவனும் அதில் புசிக்கவேண்டாம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ந்த ஆட்டுக்குட்டி பழுதற்றதும் ஆணும் ஒரு வயதுள்ளதுமாய் இருக்க வேண்டும்; செம்மறியாடுகளிலாவது வெள்ளாடுகளிலாவது அதைத் தெரிந்துகொள்ளலாம்.]]></a:t>
            </a:r>
          </a:p>
        </p:txBody>
      </p:sp>
    </p:spTree>
  </p:cSld>
</p:notes>
</file>

<file path=ppt/notesSlides/notesSlide9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அந்நியன் ஒருவன் உன்னிடத்திலே தங்கி கர்த்தருக்குப் பஸ்காவை ஆசரிக்க வேண்டுமென்று இருந்தால், அவனைச் சேர்ந்த ஆண்பிள்ளைகள் யாவரும் விருத்தசேதனம் பண்ணப்படவேண்டும்; பின்பு அவன் சேர்ந்து அதை ஆசரிக்கவேண்டும்; அவன் சுதேசியைப்போல் இருப்பான்; விருத்தசேதனம் இல்லாத ஒருவனும் அதில் புசிக்கவேண்டாம்.]]></a:t>
            </a:r>
          </a:p>
        </p:txBody>
      </p:sp>
    </p:spTree>
  </p:cSld>
</p:notes>
</file>

<file path=ppt/notesSlides/notesSlide9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அந்நியன் ஒருவன் உன்னிடத்திலே தங்கி கர்த்தருக்குப் பஸ்காவை ஆசரிக்க வேண்டுமென்று இருந்தால், அவனைச் சேர்ந்த ஆண்பிள்ளைகள் யாவரும் விருத்தசேதனம் பண்ணப்படவேண்டும்; பின்பு அவன் சேர்ந்து அதை ஆசரிக்கவேண்டும்; அவன் சுதேசியைப்போல் இருப்பான்; விருத்தசேதனம் இல்லாத ஒருவனும் அதில் புசிக்கவேண்டாம்.]]></a:t>
            </a:r>
          </a:p>
        </p:txBody>
      </p:sp>
    </p:spTree>
  </p:cSld>
</p:notes>
</file>

<file path=ppt/notesSlides/notesSlide9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சுதேசிக்கும் உங்களிடத்தில் தங்கும் பரதேசிக்கும் ஒரே பிரமாணம் இருக்கக்கடவது என்றார்.]]></a:t>
            </a:r>
          </a:p>
        </p:txBody>
      </p:sp>
    </p:spTree>
  </p:cSld>
</p:notes>
</file>

<file path=ppt/notesSlides/notesSlide9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இப்படியே இஸ்ரவேல் புத்திரர் எல்லாரும் செய்தார்கள்; கர்த்தர் மோசேக்கும் ஆரோனுக்கும் கட்டளையிட்டபடியே செய்தார்கள்.]]></a:t>
            </a:r>
          </a:p>
        </p:txBody>
      </p:sp>
    </p:spTree>
  </p:cSld>
</p:notes>
</file>

<file path=ppt/notesSlides/notesSlide9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அன்றைத்தினமே கர்த்தர் இஸ்ரவேல் புத்திரரை அணியணியாய் எகிப்து தேசத்திலிருந்து புறப்படப்பண்ணினா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595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7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8.xml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9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0.xml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1.xml"/>
</Relationships>

</file>

<file path=ppt/slides/_rels/slide8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2.xml"/>
</Relationships>

</file>

<file path=ppt/slides/_rels/slide8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3.xml"/>
</Relationships>

</file>

<file path=ppt/slides/_rels/slide8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4.xml"/>
</Relationships>

</file>

<file path=ppt/slides/_rels/slide8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5.xml"/>
</Relationships>

</file>

<file path=ppt/slides/_rels/slide8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6.xml"/>
</Relationships>

</file>

<file path=ppt/slides/_rels/slide8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7.xml"/>
</Relationships>

</file>

<file path=ppt/slides/_rels/slide8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8.xml"/>
</Relationships>

</file>

<file path=ppt/slides/_rels/slide8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9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_rels/slide9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0.xml"/>
</Relationships>

</file>

<file path=ppt/slides/_rels/slide9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1.xml"/>
</Relationships>

</file>

<file path=ppt/slides/_rels/slide9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2.xml"/>
</Relationships>

</file>

<file path=ppt/slides/_rels/slide9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3.xml"/>
</Relationships>

</file>

<file path=ppt/slides/_rels/slide9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నిర్దోషమైన యేడాది మగపిల్లను తీసికొనవలెను. గొఱ్ఱలలో నుండి యైనను మేకలలో నుండియైనను దా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ీసికొనవచ్చ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ఈ నెల పదునాలుగవ దినమువరకు మీరు దాని నుంచు కొనవలెను; తరువాత ఇశ్రాయేలీయుల సమాజపు వారందరు తమ త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ూటములలో సాయంకాలమందు దాని చంపి దాని రక్తము కొంచెము తీసి, తాము దాని తిని యిండ్లద్వారబంధపు రెండ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లువు కమ్ములమీదను పై కమ్మి మీదను చల్ల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ఆ రాత్రియే వారు అగ్నిచేత కాల్చబడిన ఆ మాంసమును పొంగని రొట్టెలను తినవలెను. చేదుకూరలతో దాని తినవలె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దాని తలను దాని కాళ్లను దాని ఆంత్ర ములను అగ్నితో కాల్చి దాని తినవలెన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దానిలో ఉడికి ఉడకనిదైనను నీళ్లతో వండబడినదైనను తిననే తినకూడదు; ఉదయకాలమువరకు దానిలోనిదేదియ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ిగిలింపకూడదు. ఉదయకాలమువరకు దానిలో మిగిలినది అగ్నితో కాల్చి వేయ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మీరు దానిని తినవలసిన విధమేదనగా, మీ నడుము కట్టుకొని మీ చెప్పులు తొడుగుకొని మీ కఱ్ఱలు చే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మోషే అహరోనులు ఐగుప్తుదేశములో ఉండగా యెహోవా వారితో ఈలాగు సెలవిచ్చె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ట్టుకొని, త్వరపడుచుదాని తినవలెను; అది యెహో వాకు పస్కాబల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ఆ రాత్రి నేను ఐగుప్తుదేశమందు సంచరించి, ఐగుప్తుదేశమందలి మనుష్యులలోనేగాని జంతు వులలోనేగాని తొల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సంతతియంతయు హతముచేసి, ఐగుప్తు దేవతలకందరికిని తీర్పు తీర్చెదను; నేను యెహో వా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మీరున్న యిండ్లమీద ఆ రక్తము మీకు గురుతుగా ఉండును. నేను ఆ రక్తమును చూచి మిమ్మును నశింప చేయ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ాటిపోయెదను. నేను ఐగుప్తుదేశమును పాడు చేయుచుండగా మిమ్ము సంహరించుటకు తెగులు మీ మీదికి రాద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కాబట్టి యీ దినము మీకు జ్ఞాపకార్థమైన దగును. మీరు యెహోవాకు పండుగగా దాని నాచ రింపవలెను; తరతరములక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త్యమైనకట్టడగా దాని నాచ రింప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ఏడుదినములు పులియని రొట్టెలను తినవలెను. మొదటిదినమున మీ యిండ్ల లోనుండి పొంగినది పార వేయ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ొదటి దినము మొదలుకొని యేడవ దినము వరకు పులిసిన దానిని తిను ప్రతిమనుష్యుడు ఇశ్రాయేలీ యులలోనుండ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ొట్టివేయబడ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నెలలలో ఈ నెల మీకు మొదటిది, యిది మీ సంవత్సరమునకు మొదటి నె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2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ఆ మొదటి దినమున మీరు పరిశుద్ధ సంఘముగాను, ఏడవ దినమున పరిశుద్ధ సంఘము గాను కూడుకొనవలెను. 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2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ినములయందు ప్రతివాడు తినవలసినది మాత్రమే మీరు సిద్ధపరచవచ్చును; అదియు గాక మరి ఏ పనియు చేయ కూడద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2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పులియని రొట్టెల పండుగను మీరు ఆచ రింపవలెను. ఈ దినమందే నేను మీ సమూహములను ఐగుప్తు దేశములోనుండ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2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ెలుపలికి రప్పించితిని గనుక మీరు మీ తరములన్నిటిలో ఈ దినము నాచరింపవలెను; ఇది మీకు నిత్యమైన కట్టడ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2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ఉండ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2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మొదటి నెల పదునాలుగవదినము సాయం కాలము మొదలుకొని ఆ నెల యిరువది యొకటవదినము సాయంకాలమువరకు మీర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2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ులియనిరొట్టెలను తిన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2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ఏడు దినములు మీ యిండ్లలో పొంగిన దేదియును ఉండ కూడదు, పులిసిన దానిని తినువాడు అన్యుడేగాని దేశ ముల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2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ుట్టిన వాడేగాని ఇశ్రాయేలీ యుల సమాజములో నుండక కొట్టివేయబడ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2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మీరు పులిసినదేదియు తినక మీ నివాసములన్నిటిలోను పులియని వాటినే తినవలెనని చెప్పుమన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మీరు ఇశ్రాయేలీయుల సర్వ సమాజ ముతోఈ నెల దశమినాడు వారు తమ తమ కుటుంబముల లెక్కచొప్పున ఒక్కొక్కడ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2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కాబట్టి మోషే ఇశ్రాయేలీయుల పెద్దల నందరిని పిలిపించి వారితో ఇట్లనెనుమీరు మీ కుటుంబముల చొప్పు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2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ందలోనుండి పిల్లను తీసికొని పస్కా పశువును వధించుడ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2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మరియు హిస్సోపు కుంచె తీసికొని పళ్లెములో నున్న రక్తములో దాని ముంచి, ద్వారబంధపు పైకమ్మికిని రెండ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2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లువు కమ్ములకును పళ్లెములోని రక్తమును తాకింప వలెను. తరువాత మీలో నెవరును ఉదయమువరకు తన యింట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2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్వారమునుండి బయలు వెళ్లకూడద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2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యెహోవా ఐగుప్తీయులను హతము చేయుటకు దేశ సంచారము చేయుచు, ద్వారబంధపు పైకమ్మిమీదను రెండు నిలువ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2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మ్ములమీదను ఉన్న రక్తమును చూచి యెహోవా ఆ తలుపును దాటిపోవును; మిమ్ము హతము చేయుటకు మీ యిండ్లలోనిక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2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సంహారకుని చొరనియ్యడ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2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కాబట్టి మీరు నిరంతరము మీకును మీ కుమారులకును దీనిని కట్టడగా ఆచరింప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2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యెహోవా తాను సెలవిచ్చినట్లు మీ కిచ్చుచున్న దేశమందు మీరు ప్రవేశించిన తరువాత మీరు దీ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గొఱ్ఱపిల్లనైనను, మేకపిల్లనైనను, అనగా ప్రతి యింటికిని ఒక గొఱ్ఱపిల్లనైనను ఒక మేకపిల్లనైన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2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ాచరింప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2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మరియు మీకుమారులుమీరు ఆచరించు ఈ ఆచారమేమిటని మిమ్ము నడుగునప్పుడ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2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మీరు ఇది యెహోవాకు పస్కాబలి; ఆయన ఐగుప్తీ యులను హతము చేయుచు మన యిండ్లను కాచినప్పుడు ఆయ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2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ఐగుప్తులోనున్న ఇశ్రాయేలీయుల యిండ్లను విడిచి పెట్టెను అనవలెనని చెప్పెను. అప్పుడు ప్రజలు తలలు వంచ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2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మస్కా రముచేస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2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అప్పుడు ఇశ్రాయేలీయులు వెళ్లి ఆలాగుచేసిరి; యెహోవా మోషే అహరోనులకు ఆజ్ఞాపించినట్లే చేస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2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అర్ధరాత్రివేళ జరిగినదేమనగా, సింహాసనముమీద కూర్చున్న ఫరో మొదలుకొని చెరసాలలోనున్న ఖైదీ యొక్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2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ొలిపిల్ల వరకు ఐగుప్తుదేశమందలి తొలిపిల్లల నందరిని పశువుల తొలిపిల్ల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2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ఆ రాత్రి ఫరోయు అతని సేవకులందరును ఐగుప్తీయులందరును లేచినప్పుడు శవములేని ఇల్లు ఒకటైన లేకపోయినందు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2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ఐగుప్తులో మహాఘోష పుట్ట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ీసికొన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2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ఆ రాత్రివేళ ఫరో మోషే అహరోనులను పిలిపించివారితోమీరును ఇశ్రాయేలీయులును లేచి నా ప్రజల మధ్యనుండ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2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బయలు వెళ్లుడి, మీరు చెప్పినట్లు పోయి యెహో వాను సేవించుడ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2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మీరు చెప్పినట్లు మీ మందలను మీ పశువులను తీసికొని పోవుడి; నన్ను దీవించుడని చెప్ప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2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ఐగుప్తీయులు మనమందరము చచ్చిన వారమనుకొని, తమ దేశములోనుండి ప్రజలను పంపుటకు త్వరపడి వారిని బ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2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ంతముచేస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2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కాబట్టి ప్రజలు తమ పిండిముద్దను తీసికొని, అది పులియక మునుపే పిండి పిసుకు తొట్లతో దానిని మూటకట్ట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2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ొని, తమ భుజములమీద పెట్టుకొని పోయ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2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ఇశ్రాయేలీయులు మోషే మాట చొప్పునచేసి ఐగుప్తీయులయొద్ద వెండి నగలను బంగారు నగలను వస్త్రములను అడిగ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2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ీసికొన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2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యెహోవా ప్రజలయెడల ఐగుప్తీయులకు కటాక్షము కలుగజేసెను గనుక వారు వారికి కావలసిన వాటిని ఇచ్చిరి. అట్ల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ఆ పిల్లను తినుటకు ఒక కుటుంబము చాలక పోయినయెడల వాడును వాని పొరుగువాడును తమ లెక్క చొప్పున దా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2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ారు ఐగుప్తీయులను దోచుకొన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2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అప్పుడు ఇశ్రాయేలీయులు రామసేసునుండి సుక్కో తుకు ప్రయాణమైపోయిరి వారు పిల్లలు గాక కాల్బలము ఆరులక్ష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2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ీరుల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2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అనేకులైన అన్యజనుల సమూహమును, గొఱ్ఱలు ఎద్దులు మొదలైన పశువుల గొప్పమంద యును వారితోకూడ బయలుదేర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2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వారు ఐగుప్తులో నుండి తెచ్చిన పిండి ముద్దతో పొంగని రొట్టెలుచేసి కాల్చిరి. వారు ఐగుప్తులోనుండ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2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ెళ్లగొట్టబడి తడవుచేయ లేకపోయిరి గనుక అది పులిసి యుండలేదు, వారు తమ కొరకు వేరొక ఆహారమును సిద్ధపరచుకొ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2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ుండలేద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2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ఇశ్రాయేలీయులు ఐగుప్తులో నివసించిన కాలము నాలుగు వందల ముప్పది సంవత్సరముల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2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ఆ నాలుగు వందల ముప్పది సంవత్సరములు గడచిన తరువాత జరిగిన దేమనగా, ఆ దినమందే యెహోవా సేనలన్నియ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2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ఐగుప్తుదేశములో నుండి బయలుదేరిపోయ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ీసికొన 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2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ఆయన ఐగుప్తుదేశములో నుండి వారిని బయటికి రప్పించినందుకు ఇది యెహోవాకు ఆచరింపదగిన రాత్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2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ఇశ్రాయేలీయులందరు తమ తమ తరములలో యెహోవాకు ఆచరింపదగిన రాత్రి యిద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2]]>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మరియు యెహోవా మోషే అహరోనులతో ఇట్లనెనుఇది పస్కాపండుగను గూర్చిన కట్టడ; అన్యుడెవ డును దాని తినకూడద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2]]>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గా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2]]>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వెండితో కొనబడిన దాసుడు సున్నతి పొందినవాడైతే దాని తినవచ్చ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2]]>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పరదేశియు కూలికివచ్చిన దాసుడును దాని తినకూడద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2]]>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మీరు ఒక్క యింటిలోనే దాని తినవలెను దాని మాంసములో కొంచెమైనను ఇంటిలో నుండి బయటికి తీసికొని పోకూడద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2]]>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ానిలో ఒక్క యెముకనైనను మీరు విరువ కూడద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2]]>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ఇశ్రాయేలీయుల సర్వసమాజము ఈ పండుగను ఆచరింప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2]]>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నీయొద్ద నివసించు పరదేశి యెహోవా పస్కాను ఆచరింప గోరినయెడల అతనికి కలిగిన ప్రతి మగవాడు సున్నత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ఆ గొఱ్ఱపిల్లను భుజించుటకు ప్రతివాని భోజనము పరిమితినిబట్టి వారిని లెక్కింప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2]]></a:t>
            </a: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ొందవలెను; తరువాత అతడు సమాజములో చేరి దానిని ఆచరింపవచ్చును. అట్టి వాడు మీ దేశములో పుట్టినవానిత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2]]></a:t>
            </a: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సముడగును. సున్నతి పొందనివాడు దానిని తినకూడద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2]]></a:t>
            </a: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దేశస్థునికిని మీలో నివసించు పరదేశికిని దీనిగూర్చి ఒకటే విధి యుండవలె నన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2]]></a:t>
            </a: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ఇశ్రాయేలీయులందరు ఆలాగు చేసిరి; యెహోవా మోషే అహరోనులకు ఆజ్ఞాపించినట్లు చేస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2]]></a:t>
            </a: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యెహోవా ఇశ్రాయేలీయులను వారివారి సమూహముల చొప్పున ఆనాడే ఐగుప్తు దేశములోనుండి వెలుపలికి రప్పిం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9">
  <a:themeElements>
    <a:clrScheme name="Theme6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2026-09-07T01:08:40Z</dcterms:created>
  <dcterms:modified xsi:type="dcterms:W3CDTF">2026-09-07T01:08:40Z</dcterms:modified>
  <dc:title>నిర్గమకాండము : 12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