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ானமும் பூமியும் ஒழிந்துபோம், என் வார்த்தைகளோ ஒழிந்து போவ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ங்கள் இருதயங்கள் பெருந்திண்டியினாலும் வெறியினாலும் லவுகீக கவலைகளினாலும் பாரமடையாதபடிக்கும், நீங்கள் நினையாத நேரத்தில் அந்த நாள் உங்கள்மேல் வராதபடிக்கும் எச்சரிக்கையாயி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ங்கள் இருதயங்கள் பெருந்திண்டியினாலும் வெறியினாலும் லவுகீக கவலைகளினாலும் பாரமடையாதபடிக்கும், நீங்கள் நினையாத நேரத்தில் அந்த நாள் உங்கள்மேல் வராதபடிக்கும் எச்சரிக்கையாயிர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ூமியிலெங்கும் குடியிருக்கிற அனைவர்மேலும் அது ஒரு கண்ணியைப்போல வர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இனிச் சம்பவிக்கப்போகிற இவைகளுக்கெல்லாம் நீங்கள் தப்பி, மனுஷகுமாரனுக்கு முன்பாக நிற்கப் பாத்திரவான்களாக எண்ணப்படுவதற்கு, எப்பொழுதும் ஜெபம்பண்ணி விழித்திருங்கள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இனிச் சம்பவிக்கப்போகிற இவைகளுக்கெல்லாம் நீங்கள் தப்பி, மனுஷகுமாரனுக்கு முன்பாக நிற்கப் பாத்திரவான்களாக எண்ணப்படுவதற்கு, எப்பொழுதும் ஜெபம்பண்ணி விழித்திருங்கள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பகற்காலங்களில் தேவாயத்திலே உபதேசம்பண்ணிக் கொண்டிருந்து இராக்காலங்களில் வெளியே போய், ஒலிவமலை என்னப்பட்ட மலையிலே தங்கிவந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பகற்காலங்களில் தேவாயத்திலே உபதேசம்பண்ணிக் கொண்டிருந்து இராக்காலங்களில் வெளியே போய், ஒலிவமலை என்னப்பட்ட மலையிலே தங்கிவந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ஜனங்களெல்லாரும் அவருடைய உபதேசத்தைக் கேட்கும்படி அதிகாலமே தேவாலயத்தில் அவரிடத்திற்கு வர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கண்ணேறிட்டுப் பார்த்தபோது, ஐசுவரியவான்கள் காணிக்கைப் பெட்டியிலே தங்கள் காணிக்கைகளைப் போடுகிறதைக் கண்ட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ஏழை விதவை அதிலே இரண்டு காசைப் போடுகிறதையும் கண்டு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ஏழை விதவை மற்றெல்லாரைப் பார்க்கிலும் அதிகமாகப் போட்டாள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ெல்லாரும் தங்கள் பரிபூரணத்திலிருந்தெடுத்துத் தேவனுக்கென்று காணிக்கை போட்டார்கள்; இவளோ தன்வறுமையிலிருந்து தன் ஜீவனத்துக்கு உண்டாயிருந்ததெல்லாம் போட்டு விட்டாள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ெல்லாரும் தங்கள் பரிபூரணத்திலிருந்தெடுத்துத் தேவனுக்கென்று காணிக்கை போட்டார்கள்; இவளோ தன்வறுமையிலிருந்து தன் ஜீவனத்துக்கு உண்டாயிருந்ததெல்லாம் போட்டு விட்டாள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, சிறந்த கற்களினாலும் காணிக்கைகளினாலும் தேவாலயம் அலங்கரிக்கப்பட்டிருக்கிறதைக் குறித்துச் சிலர் சொன்னபோ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, சிறந்த கற்களினாலும் காணிக்கைகளினாலும் தேவாலயம் அலங்கரிக்கப்பட்டிருக்கிறதைக் குறித்துச் சிலர் சொன்னபோ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: நீங்கள் பார்க்கிற இவைகளில் ஒரு கல் மற்றொரு கல்லின்மேலிராதபடிக்கு எல்லாம் இடிக்கப்படும் நாட்கள் வரும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: நீங்கள் பார்க்கிற இவைகளில் ஒரு கல் மற்றொரு கல்லின்மேலிராதபடிக்கு எல்லாம் இடிக்கப்படும் நாட்கள் வரும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அவரை நோக்கி: போதகரே, இவைகள் எப்பொழுது சம்பவிக்கும், இவைகள் சம்பவிக்கும் காலத்துக்கு அடையாளம் என்ன என்று கே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அவரை நோக்கி: போதகரே, இவைகள் எப்பொழுது சம்பவிக்கும், இவைகள் சம்பவிக்கும் காலத்துக்கு அடையாளம் என்ன என்று கே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: நீங்கள் வஞ்சிக்கப்படாதபடிக்கு எச்சரிக்கையாயிருங்கள், ஏனெனில் அநேகர் வந்து என் நாமத்தைத் தரித்துக்கொண்டு: நான்தான் கிறிஸ்து என்றும், காலம் சமீபித்தது என்றும் சொல்லுவார்கள்; அவர்களைப் பின்பற்றாதிர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: நீங்கள் வஞ்சிக்கப்படாதபடிக்கு எச்சரிக்கையாயிருங்கள், ஏனெனில் அநேகர் வந்து என் நாமத்தைத் தரித்துக்கொண்டு: நான்தான் கிறிஸ்து என்றும், காலம் சமீபித்தது என்றும் சொல்லுவார்கள்; அவர்களைப் பின்பற்றாதிர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ுத்தங்களையும் கலகங்களையுங் குறித்து நீங்கள் கேள்விப்படும்போது, பயப்படாதிருங்கள்; இவைகள் முன்னதாகச் சம்பவிக்கவேண்டியதே; ஆனாலும் முடிவு உடனே வராது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ுத்தங்களையும் கலகங்களையுங் குறித்து நீங்கள் கேள்விப்படும்போது, பயப்படாதிருங்கள்; இவைகள் முன்னதாகச் சம்பவிக்கவேண்டியதே; ஆனாலும் முடிவு உடனே வராது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ர் அவர்களை நோக்கி: ஜனத்துக்கு விரோதமாய் ஜனமும், ராஜ்யத்துக்கு விரோதமாய் ராஜ்யமும் எழும்ப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ல இடங்களில் மகா பூமியதிர்ச்சிகளும், பஞ்சங்களும், கொள்ளை நோய்களும் உண்டாகும்; வானத்திலிருந்து பயங்கரமான தோற்றங்களும் பெரிய அடையாளங்களும் உண்டா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ல இடங்களில் மகா பூமியதிர்ச்சிகளும், பஞ்சங்களும், கொள்ளை நோய்களும் உண்டாகும்; வானத்திலிருந்து பயங்கரமான தோற்றங்களும் பெரிய அடையாளங்களும் உண்டா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ைகளெல்லாம் நடப்பதற்கு முன்னே என் நாமத்தினிமித்தம், அவர்கள் உங்களைப் பிடித்து, ஜெபஆலயங்களுக்கும் சிறைச்சாலைகளுக்கும் ஒப்புக்கொடுத்து, ராஜாக்கள் முன்பாகவும் அதிபதிகள் முன்பாகவும் உங்களை இழுத்துத் துன்பப்படுத்து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ைகளெல்லாம் நடப்பதற்கு முன்னே என் நாமத்தினிமித்தம், அவர்கள் உங்களைப் பிடித்து, ஜெபஆலயங்களுக்கும் சிறைச்சாலைகளுக்கும் ஒப்புக்கொடுத்து, ராஜாக்கள் முன்பாகவும் அதிபதிகள் முன்பாகவும் உங்களை இழுத்துத் துன்பப்படுத்து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ைகளெல்லாம் நடப்பதற்கு முன்னே என் நாமத்தினிமித்தம், அவர்கள் உங்களைப் பிடித்து, ஜெபஆலயங்களுக்கும் சிறைச்சாலைகளுக்கும் ஒப்புக்கொடுத்து, ராஜாக்கள் முன்பாகவும் அதிபதிகள் முன்பாகவும் உங்களை இழுத்துத் துன்பப்படுத்து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அது உங்களுக்குச் சாட்சியாவதற்கு ஏதுவாயிர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என்ன உத்தரவுசொல்லுவோமென்று கவலைப்படாதிருக்கும்படி உங்கள் மனதிலே நிர்ணயம்பண்ணிக்கொள்ள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என்ன உத்தரவுசொல்லுவோமென்று கவலைப்படாதிருக்கும்படி உங்கள் மனதிலே நிர்ணயம்பண்ணிக்கொள்ள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ை விரோதிக்கிறவர்கள் ஒருவரும் எதிர்பேசவும் எதிர்நிற்கவும் கூடாத வாக்கையும் ஞானத்தையும் நான் உங்களுக்குக் கொடுப்ப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ை விரோதிக்கிறவர்கள் ஒருவரும் எதிர்பேசவும் எதிர்நிற்கவும் கூடாத வாக்கையும் ஞானத்தையும் நான் உங்களுக்குக் கொடுப்ப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ற்றாராலும், சகோதரராலும், பந்துஜனங்களாலும், சிநேகிதராலும் காட்டிக்கொடுக்கப்படுவீர்கள்; உங்களில் சிலரைக் கொலைசெய்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ற்றாராலும், சகோதரராலும், பந்துஜனங்களாலும், சிநேகிதராலும் காட்டிக்கொடுக்கப்படுவீர்கள்; உங்களில் சிலரைக் கொலைசெய்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நாமத்தினிமித்தம் எல்லாராலும் பகைக்கப்படுவீ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உங்கள் தலைமயிரில் ஒன்றாகிலும் அழியா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பொறுமையினால் உங்கள் ஆத்துமாக்களைக் காத்துக்கொள்ள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் சேனைகளால் சூழப்பட்டிருப்பதை நீங்கள் காணும்போது, அதின் அழிவு சமீபமாயிற்றென்று அறிய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் சேனைகளால் சூழப்பட்டிருப்பதை நீங்கள் காணும்போது, அதின் அழிவு சமீபமாயிற்றென்று அறியுங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ூதேயாவிலிருக்கிறவர்கள் மலைகளுக்கு ஓடிப்போகவும், எருசலேமிலிருக்கிறவர்கள் வெளியே புறப்படவும், நாட்டுப்புறங்களிலிருக்கிறவர்கள் நகரத்தில் பிரவேசியாமலிருக்கவும் கடவ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ூதேயாவிலிருக்கிறவர்கள் மலைகளுக்கு ஓடிப்போகவும், எருசலேமிலிருக்கிறவர்கள் வெளியே புறப்படவும், நாட்டுப்புறங்களிலிருக்கிறவர்கள் நகரத்தில் பிரவேசியாமலிருக்கவும் கடவ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ழுதியிருக்கிற யாவும் நிறைவேறும்படி நீதியைச் சரிக்கட்டும் நாட்கள் அவைகள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ட்களில் கர்ப்பவதிகளுக்கும் பால்கொடுக்கிறவர்களுக்கும் ஐயோ, பூமியின்மேல் மிகுந்த இடுக்கணும் இந்த ஜனத்தின்மேல் கோபாக்கினையும் உண்டா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ட்களில் கர்ப்பவதிகளுக்கும் பால்கொடுக்கிறவர்களுக்கும் ஐயோ, பூமியின்மேல் மிகுந்த இடுக்கணும் இந்த ஜனத்தின்மேல் கோபாக்கினையும் உண்டா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ட்டயக்கருக்கினாலே விழுவார்கள், சகல புறஜாதிகளுக்குள்ளும் சிறைப்பட்டுப்போவார்கள்; புறஜாதியாரின் காலம் நிறைவேறும் வரைக்கும் எருசலேம் புறஜாதியாரால் மிதிக்கப்ப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ட்டயக்கருக்கினாலே விழுவார்கள், சகல புறஜாதிகளுக்குள்ளும் சிறைப்பட்டுப்போவார்கள்; புறஜாதியாரின் காலம் நிறைவேறும் வரைக்கும் எருசலேம் புறஜாதியாரால் மிதிக்கப்ப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ூரியனிலும் சந்திரனிலும் நட்சத்திரங்களிலும் அடையாளங்கள் தோன்றும்; பூமியின்மேலுள்ள ஜனங்களுக்குத் தத்தளிப்பும் இடுக்கணும் உண்டாகும்; சமுத்திரமும் அலைகளும் முழக்கமாயிருக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ூரியனிலும் சந்திரனிலும் நட்சத்திரங்களிலும் அடையாளங்கள் தோன்றும்; பூமியின்மேலுள்ள ஜனங்களுக்குத் தத்தளிப்பும் இடுக்கணும் உண்டாகும்; சமுத்திரமும் அலைகளும் முழக்கமாயிருக்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ானத்தின் சத்துவங்கள் அசைக்கப்படும்; ஆதலால் பூமியின்மேல் வரும் ஆபத்துகளுக்குப் பயந்து எதிர்பார்த்திருக்கிறதினால் மனுஷருடைய இருதயம் சோர்ந்துபோ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ானத்தின் சத்துவங்கள் அசைக்கப்படும்; ஆதலால் பூமியின்மேல் வரும் ஆபத்துகளுக்குப் பயந்து எதிர்பார்த்திருக்கிறதினால் மனுஷருடைய இருதயம் சோர்ந்துபோ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மனுஷகுமாரன் மிகுந்த வல்லமையோடும் மகிமையோடும் மேகத்தின்மேல் வருகிறதைக் காண்ப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ைகள் சம்பவிக்கத் தொடங்கும்போது, உங்கள் மீட்பு சமீபமாயிருப்பதால், நீங்கள் நிமிர்ந்து பார்த்து, உங்கள் தலைகளை உயர்த்துங்கள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ன்றியும் அவர்களுக்கு ஒரு உவமையைச் சொன்னார்: அத்திமரத்தையும் மற்றெல்லா மரங்களையும் பாருங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ைகள் தளிர்க்கிறதை நீங்கள் காணும்போது வசந்தகாலம் சமீபமாயிற்றென்று அறிகிறீ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ே இவைகள் சம்பவிக்கிறதை நீங்கள் காணும்போது, தேவனுடைய ராஜ்யம் சமீபமாயிற்றென்று அறியுங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வையெல்லாம் சம்பவிக்கும் முன் இந்தச் சந்ததி ஒழிந்துபோகாதென்று மெய்யாகவே உங்களுக்குச் சொல்ல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3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আকাশ ও পৃথিবীর লোপ পাবে, কিন্তু আমার বাক্য কখনও লোপ পা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‘তোমরা সতর্ক থেকো৷ উচ্ছৃঙ্খল আমোদ-প্রমোদে, মত্ততায়, জাগতিক ভাবনা চিন্তায় তোমাদের মন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চ্ছন্ন না হয়ে পড়ে, আর সেই দিন হঠাত্ ফাঁদের মতো তোমাদের ওপর এসে না পড়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বাস্তবিক, পৃথিবীর সব লোকের জন্যই সেই দিন আস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াই সব সময় সজাগ থেকো, আর প্রার্থনা করো য়েন যাই ঘটুক না কেন তা কাটিয়ে উঠবার ও মানবপুত্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নে দাঁড়াবার শক্তি তোমাদের থাক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িনি মন্দিরের মধ্যে প্রতিদিন শিক্ষা দিতেন কিন্তু সন্ধ্যা হলে রাতে থাকার জন্য জৈতুন পর্বতে চ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প্রতিদিন খুব ভোরে উঠে লোকেরা তাঁর কথা শোনার জন্য মন্দিরে য়ে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ীশু তাকিয়ে দেখলেন, ধনী লোকেরা মন্দিরের দানের বাক্সে তাদের দান রাখ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রই মাঝে একজন অতি গরীব বিধবা তাতে খুব ছোট্ট ছোট্ট তামার মুদ্রা রাখ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যীশু বললেন, ‘আমি তোমাদের সত্যি বলছি, এই গরীব বিধবা অন্য আর সকলের থেকে অনেক বেশী দান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একথা বলছি কারণ অন্য আর সব লোক তাদের সম্পত্তির বাড়তি অংশ ঐ বাক্সে ফেলে গেল, কিন্তু এই বিধ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াব থাকা সত্ত্বেও জীবন ধারণের জন্য তার যা সম্বল ছিল, তাই দিয়ে গে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শিষ্যদের মধ্যে কেউ কেউ সেই মন্দিরের বিষয়ে এই মন্তব্য করলেন য়ে, ‘সুন্দর সুন্দর পাথর দিয়ে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উদ্দেশ্যে বিভিন্ন দানের জিনিস দিয়ে এই মন্দিরকে কেমন সাজানো হয়েছ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ীশু তাঁদের বললেন, ‘এই য়ে সব জিনিস তোমরা দেখছ, সময় আসবে যখন এর একটা পাথর আর একটার ওপর থাকবে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ভেঙ্গে ফেলা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শিষ্যরা তখন যীশুকে জিজ্ঞেস করলেন, ‘গুরু এসব কখন ঘটবে? আর কি চিহ্ন দেখে বোঝা যাবে এসব ঘটবার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 গেছ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ীশু বললেন, ‘সাবধান! কেউ য়েন তোমাদের না ভুলায়, কারণ অনেকেই আমার নাম ধারণ করে আসবে আর বল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আমিই তিনি’ আর তারা বলবে, ‘সময় ঘনিয়ে এসেছে৷’ তাদের অনুসারী হযো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রা যখন যুদ্ধ ও বিদ্রোহের কথা শুনতে পাবে, তাতে ভয় পেও না, কারণ প্রথমে নিশ্চয়ই এসব হবে;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ও শেষ সময় আসতে বাকি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রপর তিনি তাদের বললেন, ‘এক জাতি আর এক জাতির বিরুদ্ধে, এক রাজ্য আর এক রাজ্যের বিরুদ্ধে উঠ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‘মহা ভূমিকম্প হবে, বিভিন্ন জায়গায় দুর্ভিক্ষ ও মহামারী দেখা দেবে; আর আকাশের বুকে ভযাবহ ঘটন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ত্ চিহ্ন দেখতে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‘কিন্তু এসব ঘটনা ঘটার আগে, তারা তোমাদের গ্রেপ্তার করবে, তোমাদের প্রতি নির্য়াতন করবে৷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ের জন্য তোমাদের সমাজ-গৃহে সঁপে দেবে ও তোমাদের কারাগারে ভরবে৷ আমারই কারণে তারা তোমাদের রাজাদের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্যপালদের সামনে টেনে নিয়ে য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তে আমার বিষয়ে সাক্ষ্য দেবার জন্য তোমরা সুয়োগ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োমরা মনের দিক থেকে তৈরী থেকো; আত্মপক্ষ সমর্থন করতে তখন কি বলবে, কি জবাবদিহি করবে ত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ন্তা কর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ারণ সেই সময় আমি তোমাদের বুদ্ধি দেব, তোমাদের মুখে এমন কথা জোগাব য়ে তোমাদের বিপক্ষরা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্বীকার করতে পারবে না আবার তার প্রতিরোধও করতে পার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তোমাদের আপন বাবা-মা ভাইও আত্মীয় বন্ধুরাই তোমাদের প্রতি বিশ্বাসঘাতকতা করে তোমাদের ধ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; এমন কি তোমাদের কাউকে কাউকে মেরেও ফেল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ারই কারণে তোমরা সকলের কাছে ঘৃণার পাত্র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িন্তু তোমাদের মাথায় একটা চুলও নষ্ট হ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োমরা যদি বিশ্বাসে স্থির থাক, তবেই তোমাদের প্রাণ রক্ষা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‘তোমরা যখন দেখবে য়ে সৈন্যসামন্তরা জেরুশালেমকে চারপাশ থেকে ঘিরে ধরেছে, তখন বুঝবে য়ে তার ধ্বংস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 ঘনিয়ে এস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খন যাঁরা যিহূদিযায় থাকবে তারা য়েন পালিয়ে যায়৷ যাঁরা জেরুশালেমে থাকবে তারা য়েন অবশ্যই নগ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ড়ে পালায়; আর যাঁরা গ্রামে থাকবে তারা য়েন নগরে না আস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ারণ এই দিনগুলো হচ্ছে শান্তির দিন, যা শাস্ত্রের বাণী অনুসারে পূর্ণ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ঐ দিনগুলোতে যাদের প্রসবকাল ঘনিয়ে এসেছে ও যাদের কোলে দুধের বাচ্চা আছে, সেই সব স্ত্রী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য়ঙ্কর দুর্দশা হবে৷ আমি একথা বলছি কারণ দেশে মহাসংকট আসছে ও এই লোকদের ওপর ঈশ্বরের ক্রোধ নেমে আস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রবারির আঘাতে তারা মারা পড়বে, আর তাদের বন্দী করে সকল জাতির কাছে নিয়ে যাওযা হবে৷ যতদিন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ইহুদীদের নিরুপিত সময় পূর্ণ হচ্ছে, জেরুশালেম অইহুদীদের দ্বারা অবজ্ঞা ভরে পদদলিত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‘তখন চাঁদে, সূর্য়ে ও তারাগুলিতে অনেক বিস্ময়কর জিনিস দেখা যাবে৷ পৃথিবীতে সমস্ত জাতি হতাশ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ুগবে৷ তারা সমুদ্র গর্জন ও প্রচণ্ড ঢেউ দেখে বিহ্বল হয়ে পড়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পৃথিবীতে য়ে ভয়ঙ্কর অবস্থা আসছে তার কথা ভেবে ভয়েতে লোকে অজ্ঞান হয়ে যাবে, কারণ আকাশের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ক্তিগুলি ওলোট-পালট হয়ে য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র পরই তারা মহাপরাক্রমে ও মহিমামণ্ডিত হয়ে মানবপুত্রকে মেঘে করে আসতে দেখ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সব ঘটনা ঘটতে দেখলে মাথা তুলে উঠে দাঁড়িও, কারণ জেনো য়ে তখন তোমাদের মুক্তি আসছ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এরপর যীশু তাদের একটি দৃষ্টান্ত দিলেন, ‘ডুমুর গাছ ও অন্যান্য গাছের দিকে দেখ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়ে মুহূর্তে তাদের নতুন পাতা বের হয়, তা দেখে তোমরা বুঝতে পার য়ে গ্রীষ্মকাল এসে পড়ল ব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ঠিক সেই রকম এই সব ঘটতে দেখলে তোমরা বুঝবে য়ে ঈশ্বরের রাজ্য এসে পড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‘আমি তোমাদের সত্যি বলছি, যতক্ষণ না এসব ঘটছে, এই বংশ লোপ পা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2026-10-20T02:24:45Z</dcterms:created>
  <dcterms:modified xsi:type="dcterms:W3CDTF">2026-10-20T02:24:45Z</dcterms:modified>
  <dc:title>লূক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