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കമ്പടിനായകനായ നെബൂസർ-അദാൻ യിരെമ്യാവെ രാമയിൽനിന്നു വിട്ടയച്ചശേഷം അവന്നു യഹോവയിങ്കൽനിന്നുണ്ട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 ബാബേലിലേക്കു പിടിച്ചു കൊണ്ടുപോയവരായ യെരൂശലേമിലെയും യെഹൂദയിലെയും സകലബദ്ധന്മാര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ത്തിൽ അവനെയും ചങ്ങലകൊണ്ടു ബന്ധ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അകമ്പടിനായകൻ യിരെമ്യാവെ വരുത്തി അവനോടു പറഞ്ഞതു: നിന്റെ ദൈവമായ യഹോവ ഈ സ്ഥലത്ത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 അനർത്ഥം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രുളിച്ചെയ്തതുപോലെ യഹോവ വരുത്തി നിവർത്തിച്ചുമിരിക്കുന്നു; നിങ്ങൾ യഹോവയോടു പാപം ചെയ്തു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 കേൾക്കാതിരുന്നതുകൊണ്ടു ഈ കാര്യം നിങ്ങൾക്കു സംഭവ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ഇപ്പോൾ, ഇതാ, നിന്റെ കൈമേലുള്ള ചങ്ങല ഞാൻ ഇന്നു അഴിച്ചു നിന്നെ വിട്ടയക്കുന്നു; എന്നോടു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ലിൽ പോരുവാൻ നിനക്കു ഇഷ്ടമുണ്ടെങ്കിൽ പോരിക; ഞാൻ നിന്നെ നോക്കും എന്നോടുകൂടെ ബാബേലിൽ പോ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ിഷ്ടം തോന്നിയാലോ പോരേണ്ടാ; ഇതാ, ദേശമൊക്കെയും നിന്റെ മുമ്പാകെ ഇരിക്കുന്നു; നിനക്കു ഇഷ്ട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ഗ്യവുമായി തോന്നുന്ന ഇടത്തേക്കു പൊയ്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വിട്ടുപോകുംമുമ്പെ അവൻ പിന്നെയും: ബാബേൽരാജാവു യെഹൂദാപട്ടണങ്ങൾക്കു അധിപതിയാക്കിയ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ഫാന്റെ മകനായ അഹീക്കാമിന്റെ മകൻ ഗെദല്യാവിന്റെ അടുക്കൽ നീ ചെന്നു അവനോടു കൂടെ ജനത്തിന്റെ മദ്ധ്യ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ക്ക; അല്ലെങ്കിൽ നിനക്കു ഇഷ്ടമുള്ള ഇടത്തേക്കു പൊയ്ക്കൊൾക എന്നു പറഞ്ഞു അകമ്പടിനായകൻ വഴിച്ചി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്മാനവും കൊടുത്തു അവനെ യാത്ര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യിരെമ്യാവു മിസ്പയിൽ അഹീക്കാമിന്റെ മകനായ ഗെദല്യാവിന്റെ അടുക്കൽചെന്നു, അവനോടുകൂടെ 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ച്ചിരുന്ന ജനത്തിന്റെ ഇടയി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ബാബേൽരാജാവു അഹീക്കാമിന്റെ മകനായ ഗെദല്യാവെ ദേശാധിപതിയാക്കിയെന്നും ബാബേലിലേക്കു പി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കാത്ത ദേശത്തിലെ എളിയവരായ പുരുഷന്മാരെയും സ്ത്രീകളെയും പൈതങ്ങളെയും അവനെ ഏല്പിച്ചു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ട്ടുപുറത്തുണ്ടായിരുന്ന എല്ലാപടത്തലവന്മാരും അവരുടെ ആളുകളും കേട്ടപ്പോ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മിസ്പയിൽ ഗെദല്യാവിന്റെ അടുക്കൽവന്നു: നെഥന്യാവിന്റെ മകനായ യിശ്മായേൽ, കാരേഹിന്റെ പുത്ര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ഹാനാനും യോനാഥാനും തൻ ഹൂമെത്തിന്റെ പുത്രനായ സെരായാവും നെട്ടോഫാഥ്യനായ എഫായിയുടെ പുത്രന്മാ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യഖാഥ്യന്റെ മകനായ യെസന്യാവു എന്നിവരും അവരുടെ ആളുകള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ശാഫാന്റെ മകനായ അഹീക്കാമിന്റെ മകൻ ഗെദല്യാവു അവരോടും അവരുടെ ആളുകളോടും സത്യം 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െന്തെന്നാൽ: നിങ്ങൾ കല്ദയരെ സേവിപ്പാൻ ഭയപ്പെടരുതു; ദേശത്തു പാർത്തു ബാബേൽരാജാവിനെ സേവ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നിങ്ങൾക്കു നന്നായി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നമ്മുടെ അടുക്കൽ വരുന്ന കല്ദയർക്കു ഉത്തരവാദിയായി മിസ്പയിൽ വസിക്കും; നിങ്ങളോ വീഞ്ഞും പഴ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യും ശേഖരിച്ചു, പാത്രങ്ങളിൽ സൂക്ഷിച്ചു, നിങ്ങൾ കൈവശമാക്കിയ പട്ടണങ്ങളിൽ പാ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ങ്ങനെ തന്നേ മോവാബിലും അമ്മോന്യരുടെ ഇടയിലും എദോമിലും മറ്റു ദേശങ്ങളിലും ഉണ്ടായിരുന്ന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ന്മാരും ബാബേൽരാജാവു യെഹൂദയിൽ ഒരു ശേഷിപ്പിനെ വെച്ചിട്ടുണ്ടെന്നും ശാഫാന്റെ മകനായ അഹീക്കാ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 ഗെദല്യാവെ അവർക്കു അധിപതിയാക്കീട്ടുണ്ടെന്നും കേട്ട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കല യെഹൂദന്മാരും അവർ ചിതറിപ്പോയിരുന്ന സകല സ്ഥലങ്ങളിൽനിന്നും മടങ്ങി യെഹൂദാദേശത്തു ഗെദല്യ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മിസ്പയിൽ വന്നു വീഞ്ഞും പഴവും അനവധിയായി ശേഖ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കാരേഹിന്റെ മകനായ യോഹാനാനും നാട്ടുപുറത്തു പാർത്തിരുന്ന എല്ലാപടത്തലവന്മാരും മിസ്പ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െദല്യാവിന്റെ അടുക്കൽ വന്നു അവ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ന്നെ കൊന്നുകളയേണ്ടതിന്നു അമ്മോന്യരുടെ രാജാവായ ബാലീസ് നെഥന്യാവിന്റെ മകനായ യിശ്മായേല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ിരിക്കുന്നു എന്നു നീ അറിയുന്നുവോ എന്നു ചോദിച്ചു; അഹീക്കാമിന്റെ മകനായ ഗെദല്യാവോ അവരുട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കാരേഹിന്റെ മകനായ യോഹാനാൻ മിസ്പയിൽവെച്ചു ഗെദല്യാവോടു രഹസ്യമായി സംസാരിച്ചു: ഞാൻ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ും അറിയാതെ നെഥന്യാവിന്റെ മകനായ യിശ്മായേലിനെ കൊന്നുകളയട്ടെ; നിന്റെ അടുക്കൽ കൂടിയിരിക്കുന്ന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ന്മാരും ചിതറിപ്പോകുവാനും യെഹൂദയിൽ ശേഷിച്ചവർ നശിച്ചുപോകുവാനും തക്കവണ്ണം അവൻ നിന്നെ കൊല്ല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ി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അഹീക്കാമിന്റെ മകൻ ഗെദല്യാവു കാരേഹിന്റെ മകൻ യോഹാനാനോടു: നീ ഈ കാര്യം ചെയ്യരുതു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ശ്മായേലിനെക്കുറിച്ചു ഭോഷ്കു പറ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2026-10-20T03:07:16Z</dcterms:created>
  <dcterms:modified xsi:type="dcterms:W3CDTF">2026-10-20T03:07:16Z</dcterms:modified>
  <dc:title>യിരെമ്യാവ്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