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the word of the LORD, all of you children of Israel: for the LORD has a controversy with the inhabitants of the land, because there is no truth, nor mercy, nor knowledge of God in the lan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the word of the LORD, all of you children of Israel: for the LORD has a controversy with the inhabitants of the land, because there is no truth, nor mercy, nor knowledge of God in the lan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y swearing, and lying, and killing, and stealing, and committing adultery, they break out, and blood touches bloo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y swearing, and lying, and killing, and stealing, and committing adultery, they break out, and blood touches bloo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refore shall the land mourn, and every one that dwells therein shall languish, with the beasts of the field, and with the fowls of heaven; yea, the fishes of the sea also shall be taken awa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refore shall the land mourn, and every one that dwells therein shall languish, with the beasts of the field, and with the fowls of heaven; yea, the fishes of the sea also shall be taken away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et let no man strive, nor reprove another: for your people are as they that strive with the pries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et let no man strive, nor reprove another: for your people are as they that strive with the pries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refore shall you fall in the day, and the prophet also shall fall with you in the night, and I will destroy your mothe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refore shall you fall in the day, and the prophet also shall fall with you in the night, and I will destroy your mother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y people are destroyed for lack of knowledge: because you have rejected knowledge, I will also reject you, that you shall be no priest to me: seeing you have forgotten the law of your God, I will also forget your childre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y people are destroyed for lack of knowledge: because you have rejected knowledge, I will also reject you, that you shall be no priest to me: seeing you have forgotten the law of your God, I will also forget your childre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y people are destroyed for lack of knowledge: because you have rejected knowledge, I will also reject you, that you shall be no priest to me: seeing you have forgotten the law of your God, I will also forget your childre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s they were increased, so they sinned against me: therefore will I change their glory into sham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s they were increased, so they sinned against me: therefore will I change their glory into sha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eat up the sin of my people, and they set their heart on their iniquity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re shall be, like people, like priest: and I will punish them for their ways, and reward them their doing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re shall be, like people, like priest: and I will punish them for their ways, and reward them their doing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ey shall eat, and not have enough: they shall commit whoredom, and shall not increase: because they have left off to take heed to the LOR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ey shall eat, and not have enough: they shall commit whoredom, and shall not increase: because they have left off to take heed to the LOR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oredom and wine and new wine take away the hear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My people ask counsel at their stocks, and their staff declares unto them: for the spirit of whoredoms has caused them to go astray, and they have gone a whoring from under their Go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My people ask counsel at their stocks, and their staff declares unto them: for the spirit of whoredoms has caused them to go astray, and they have gone a whoring from under their Go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My people ask counsel at their stocks, and their staff declares unto them: for the spirit of whoredoms has caused them to go astray, and they have gone a whoring from under their Go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y sacrifice upon the tops of the mountains, and burn incense upon the hills, under oaks and poplars and elms, because the shadow thereof is good: therefore your daughters shall commit whoredom, and your spouses shall commit adultery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y sacrifice upon the tops of the mountains, and burn incense upon the hills, under oaks and poplars and elms, because the shadow thereof is good: therefore your daughters shall commit whoredom, and your spouses shall commit adultery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y sacrifice upon the tops of the mountains, and burn incense upon the hills, under oaks and poplars and elms, because the shadow thereof is good: therefore your daughters shall commit whoredom, and your spouses shall commit adultery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will not punish your daughters when they commit whoredom, nor your spouses when they commit adultery: for themselves are separated with whores, and they sacrifice with harlots: therefore the people that does not understand shall fall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will not punish your daughters when they commit whoredom, nor your spouses when they commit adultery: for themselves are separated with whores, and they sacrifice with harlots: therefore the people that does not understand shall fall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will not punish your daughters when they commit whoredom, nor your spouses when they commit adultery: for themselves are separated with whores, and they sacrifice with harlots: therefore the people that does not understand shall fall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ough you, Israel, play the harlot, yet let not Judah offend; and come not all of you unto Gilgal, neither go all of you up to Bethaven, nor swear, The LORD live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ough you, Israel, play the harlot, yet let not Judah offend; and come not all of you unto Gilgal, neither go all of you up to Bethaven, nor swear, The LORD live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Israel slides back as a backsliding heifer: now the LORD will feed them as a lamb in a large plac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Israel slides back as a backsliding heifer: now the LORD will feed them as a lamb in a large plac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Ephraim is joined to idols: let him alon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ir drink is sour: they have committed whoredom continually: her rulers with shame do love, Give all of you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ir drink is sour: they have committed whoredom continually: her rulers with shame do love, Give all of you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wind has bound her up in her wings, and they shall be ashamed because of their sacrific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ே, கர்த்தருடைய வார்த்தையைக் கேளுங்கள்; தேசத்துக்குடிகளோடே கர்த்தருக்கு வழ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து; அதேனென்றால் தேசத்திலே உண்மையும் இல்லை, இரக்கமும் இல்லை; தேவனைப்பற்றிய அறிவ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ொய்யாணையிட்டு, பொய்சொல்லி, கொலைசெய்து, திருடி, விபசாரம்பண்ணி, மிஞ்சி மிஞ்சிப்போகிற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த்தப்பழிகளோடே இரத்தப்பழிகள் சே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ினிமித்தம் தேசம் புலம்பும்; அதில் குடியிருக்கிற அனைவரோடுங்கூட மிருகஜீவன்களும் ஆகாயத்த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றவைகளும் தொய்ந்துபோகும்; கடலின் மச்சங்களும் வாரிக்கொள்ள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ஒருவனும் நியாயத்தைக்காண்பிக்கவும், ஒருவனும் அவர்களைக் கடிந்துகொள்ளவும் கூடாது;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ங்கள் ஆசாரியனோடே வழக்காடுகிறவர்களைப்போல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நீ பகலிலே இடறிவிழுவாய்; இரவிலே உன்னோடேகூடத் தீர்க்கதரிசியும் இடறிவிழுவான்; உன் தாய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ார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அறிவில்லாமையினால் சங்காரமாகிறார்கள்; நீ அறிவை வெறுத்தாய் ஆகையால் நீ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ாரியனாதபடிக்கு நானும் உன்னை வெறுத்துவிடுவேன்; நீ உன் தேவனுடைய வேதத்தை மறந்தாய், ஆகையால் நானும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ள்ளைகளை மறந்துவி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வ்வளவாய்ப் பெருகினார்களோ, அவ்வளவாய் எனக்கு விரோதமாய்ப் பாவஞ்செய்தார்கள்;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யை இலச்சையாக மாற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் ஜனத்தின் பாவத்தைத் தின்று, அவர்களுடைய அக்கிரமத்தின்பேரில் பசிதாகமா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ஜனங்களுக்கு எப்படியோ ஆசாரியனுக்கும் அப்படியே; அவர்கள் வழிகளின்படி நான் அவர்களை விசார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கிரியைகளின்படி அவர்களுக்குப் பலனள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ை மதியாமலிருக்கிறபடியினால் அவர்கள் தின்றாலும் திருப்தியடையாதிருப்பார்கள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சித்தனம்பண்ணினாலும் பலுகாத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ேசித்தனமும் திராட்சரசமும் மதுபானமும் இருதயத்தை மய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ஜனங்கள் கட்டையினிடத்தில் ஆலோசனை கேட்கிறார்கள்; அவர்களுடைய கோல் அவர்களுக்குச் செய்த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க்குமென்றிருக்கிறார்கள்; வேசித்தன ஆவி அவர்களை வழிதப்பித் திரியப்பண்ணிற்று; அவர்கள்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க்குக் கீழ்ப்பட்டிராமல் சோரமார்க்கம் 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மலையுச்சியில் பலியிட்டு, மேடுகளிலே கர்வாலிமரங்களின் கீழும், புன்னைமரங்களின் கீழ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சமரங்களின் கீழும், அவைகளின் நிழல் நல்லதென்று, தூபங்காட்டுகிறார்கள்; இதினிமித்தம்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த்திகள் வேசித்தனமும், உங்கள் மருமக்கள்மார் விபசாரமும் செய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குமாரத்திகள் வேசித்தனம் செய்கிறதினிமித்தமும், உங்கள் மருமக்கள்மார் விபசா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தினிமித்தமும், நான் அவர்களைத் தண்டியாமலிருப்பேனோ? அவர்கள் விலகி வேசிகளோடே கூடப்போய்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சிகளோடே பலியிடுகிறார்கள்; உணர்வில்லாத ஜனங்கள் அதினால் சிக்குண்டு விழ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ே, நீ சோரம்போனாலும், யூதாவாகிலும் அந்தப் பாவத்துக்குள்ளாகாதிருப்பதாக; கில்கால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ாமலும், பெத்தாவேனுக்குப் போகாமலும் கர்த்தருடைய ஜீவனாணை என்று ஆணையிடாமலும் இருப்பீ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் அடங்காத கிடாரியைப்போல் அடங்காதிருக்கிறது; இப்போது கர்த்தர் அவர்களை விஸ்தாரமான வெளி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ட்டுக்குட்டியைப்போல் மேய்ந்து அலையப்பண்ண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ிராயீம் விக்கிரகங்களோடு இணைந்திருக்கிறான், அவனைப் போகவி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மதுபானம் புளித்தது, அவர்கள் எப்போதும் சோரம்போகிறார்கள், அவர்களுடைய அதிபத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ருங்களென்று இலச்சையானதை நா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ற்று அவர்களைத் தன் செட்டைகளில் இறுகப் பிடிக்கும்; அவர்கள் தங்கள் பலிகளால் வெட்க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2026-10-21T01:50:24Z</dcterms:created>
  <dcterms:modified xsi:type="dcterms:W3CDTF">2026-10-21T01:50:24Z</dcterms:modified>
  <dc:title>ஓசியா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