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வின் கைகள் காக்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்பினில் சார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ின் நிழல் சூ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்ந்து சுக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ளிங்குக் கடல் மீ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ட்சி நகர் நி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ின் இன்ப கீ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ிப்புண்டாக்கி 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கைகள் கா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்பினில் சார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ின் நிழல் சூ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்ந்து சுக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யேசுவின் கைகள் காக்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ழ் லோகின் கவ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தனை பாவக் கே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க்காது உள்ளத்த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ம் துக்கம் கண்ணீ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ாமல் நீங்கும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தைக்கும் துன்பம் நோ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ைவில் தீர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கைகள் கா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்பினில் சார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ின் நிழல் சூ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்ந்து சுக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 என் இன்பக் கோட்ட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மாண்டோ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ர்ந்தென்றும் நிற்பேன்,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கன்ம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ிருப்பேன் அம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க்காலம் நீங்கிட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 கரை சே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ஜோதி தோன்றி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கைகள் கா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்பினில் சார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ின் நிழல் சூ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்ந்து சுக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2026-10-24T20:32:36Z</dcterms:created>
  <dcterms:modified xsi:type="dcterms:W3CDTF">2026-10-24T20:32:36Z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