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 பின்பு, எகிப்து ராஜாவுக்குப் பானபாத்திரக்காரனும் சுயம்பாகியும் எகிப்து ராஜாவாகிய தங்கள் ஆண்டவனுக்குக் குற்றம் செய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 பின்பு, எகிப்து ராஜாவுக்குப் பானபாத்திரக்காரனும் சுயம்பாகியும் எகிப்து ராஜாவாகிய தங்கள் ஆண்டவனுக்குக் குற்றம் செய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்வோன் தன் பானபாத்திரக்காரரின் தலைவனும் சுயம்பாகிகளின் தலைவனும் ஆகிய இவ்விரண்டு பிரதானிகள் மேலும் கடுங்கோபங்கொ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யோசேப்பு வைக்கப்பட்டிருந்த இடமும் தலையாரிகளின் அதிபதியின் வீடுமாகிய சிறைச்சாலையிலே காவல்பண்ணுவ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யோசேப்பு வைக்கப்பட்டிருந்த இடமும் தலையாரிகளின் அதிபதியின் வீடுமாகிய சிறைச்சாலையிலே காவல்பண்ணு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யாரிகளின் அதிபதி அவர்களை விசாரிக்கும்படி யோசேப்பின் வசத்தில் ஒப்புவித்தான்; அவன் அவர்களை விசாரித்துவந்தான்; அவர்கள் அநேகநாள் காவலில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யாரிகளின் அதிபதி அவர்களை விசாரிக்கும்படி யோசேப்பின் வசத்தில் ஒப்புவித்தான்; அவன் அவர்களை விசாரித்துவந்தான்; அவர்கள் அநேகநாள் காவலில் இ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ு ராஜாவுக்கு பானபாத்திரக்காரனும் சுயம்பாகியுமாகிய அவ்விரண்டுபேரும் சிறைச்சாலையில் இருக்கும்போது, ஒரே ராத்திரியிலே வெவ்வேறு பொருள்கொண்ட சொப்பனம் க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ு ராஜாவுக்கு பானபாத்திரக்காரனும் சுயம்பாகியுமாகிய அவ்விரண்டுபேரும் சிறைச்சாலையில் இருக்கும்போது, ஒரே ராத்திரியிலே வெவ்வேறு பொருள்கொண்ட சொப்பனம் க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மே யோசேப்பு அவர்களிடத்தில் போய், அவர்களைப் பார்க்கும்போது, அவர்கள் கலங்க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ன் எஜமானுடைய வீட்டில் தன்னோடே காவல்பண்ணப்பட்டிருந்த பார்வோனுடைய பிரதானிகளை நோக்கி: உங்கள் முகங்கள் இன்று துக்கமாயிருக்கிறது என்ன என்று கே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சொப்பனம் கண்டோம், அதற்கு அர்த்தம் சொல்லுகிறவன் ஒருவனும் இல்லை என்றார்கள். அதற்கு யோசேப்பு: சொப்பனத்துக்கு அர்த்தம் சொல்லுதல் தேவனுக்குரியதல்லவா? அவைகளை என்னிடத்தில் சொல்ல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சொப்பனம் கண்டோம், அதற்கு அர்த்தம் சொல்லுகிறவன் ஒருவனும் இல்லை என்றார்கள். அதற்கு யோசேப்பு: சொப்பனத்துக்கு அர்த்தம் சொல்லுதல் தேவனுக்குரியதல்லவா? அவைகளை என்னிடத்தில் சொல்ல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ானபாத்திரக்காரரின் தலைவன் யோசேப்பை நோக்கி: என் சொப்பனத்திலே ஒரு திராட்சைச் செடி எனக்கு முன்பாக இருக்கக் 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ிராட்சைச் செடியிலே மூன்று கொடிகள் இருந்தது; அது துளிர்க்கிறதாயிருந்தது; அதில் பூக்கள் மலர்ந்திருந்தது; அதின் குலைகள் பழுத்த பழங்கள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ிராட்சைச் செடியிலே மூன்று கொடிகள் இருந்தது; அது துளிர்க்கிறதாயிருந்தது; அதில் பூக்கள் மலர்ந்திருந்தது; அதின் குலைகள் பழுத்த பழங்கள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ுடைய பாத்திரம் என் கையிலே இருந்தது; நான் அந்தப் பழங்களைப் பறித்து, அவைகளைப் பார்வோனுடைய பாத்திரத்தில் பிழிந்து, அந்தப் பாத்திரத்தைப் பார்வோனுடைய கையிலே கொடுத்தேன் என்று, தன் சொப்பனத்தைச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ுடைய பாத்திரம் என் கையிலே இருந்தது; நான் அந்தப் பழங்களைப் பறித்து, அவைகளைப் பார்வோனுடைய பாத்திரத்தில் பிழிந்து, அந்தப் பாத்திரத்தைப் பார்வோனுடைய கையிலே கொடுத்தேன் என்று, தன் சொப்பனத்தைச்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யோசேப்பு: அந்த மூன்று கொடிகளும் மூன்று நாள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ூன்று நாளைக்குள்ளே பார்வோன் உன் தலையை உயர்த்தி, உன்னை மறுபடியும் உன் நிலையிலே நிறுத்துவார்; முன்னே அவருக்குப் பானம் கொடுத்துவந்த வழக்கத்தின்படி பார்வோனின் பாத்திரத்தை அவர் கையிலே கொடுப்பாய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ூன்று நாளைக்குள்ளே பார்வோன் உன் தலையை உயர்த்தி, உன்னை மறுபடியும் உன் நிலையிலே நிறுத்துவார்; முன்னே அவருக்குப் பானம் கொடுத்துவந்த வழக்கத்தின்படி பார்வோனின் பாத்திரத்தை அவர் கையிலே கொடுப்பாய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தான் அதின் அர்த்தம் என்று சொன்னதும் அன்றி, நீ வாழ்வடைந்திருக்கும்போது, என்னை நினைத்து, என்மேல் தயவுவைத்து, என் காரியத்தைப் பார்வோனுக்கு அறிவித்து, இந்த இடத்திலிருந்து என்னை விடுதலையா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தான் அதின் அர்த்தம் என்று சொன்னதும் அன்றி, நீ வாழ்வடைந்திருக்கும்போது, என்னை நினைத்து, என்மேல் தயவுவைத்து, என் காரியத்தைப் பார்வோனுக்கு அறிவித்து, இந்த இடத்திலிருந்து என்னை விடுதலையாக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பிரெயருடைய தேசத்திலிருந்து களவாய்க் கொண்டுவரப்பட்டேன்; என்னை இந்தக் காவல் கிடங்கில் வைக்கும்படிக்கும் நான் இவ்விடத்தில் ஒன்றும் செய்யவில்லை என்றும்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பிரெயருடைய தேசத்திலிருந்து களவாய்க் கொண்டுவரப்பட்டேன்; என்னை இந்தக் காவல் கிடங்கில் வைக்கும்படிக்கும் நான் இவ்விடத்தில் ஒன்றும் செய்யவில்லை என்றும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த்தம் நன்றாயிருக்கிறது என்று சுயம்பாகிகளின் தலைவன் கண்டு, யோசேப்பை நோக்கி: நானும் என் சொப்பனத்தில் மூன்று வெள்ளைக் கூடைகள் என் தலையின்மேல் இருக்கக் கண்டேன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த்தம் நன்றாயிருக்கிறது என்று சுயம்பாகிகளின் தலைவன் கண்டு, யோசேப்பை நோக்கி: நானும் என் சொப்பனத்தில் மூன்று வெள்ளைக் கூடைகள் என் தலையின்மேல் இருக்கக் கண்டேன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ற்கூடையிலே பார்வோனுக்காகச் சமைக்கப்பட்ட சகலவித பலகாரங்களிலும் கொஞ்சம் கொஞ்சம் இருந்தது; என் தலையின்மேல் கூடையில் இருந்தவைகளைப் பறவைகள் வந்து பட்சித்தத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யோசேப்பு: அந்த மூன்று கூடைகளும் மூன்று நாள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மூன்று நாளைக்குள்ளே பார்வோன் உன் தலையை உயர்த்தி, உன்னை மரத்திலே தூக்கிப்போடுவார்; அப்பொழுது பறவைகள் உன் மாம்சத்தைத் தின்னும், இதுதான் அதின் அர்த்தம்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மூன்று நாளைக்குள்ளே பார்வோன் உன் தலையை உயர்த்தி, உன்னை மரத்திலே தூக்கிப்போடுவார்; அப்பொழுது பறவைகள் உன் மாம்சத்தைத் தின்னும், இதுதான் அதின் அர்த்தம்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ாம்நாள் பார்வோனுடைய ஜன்ம நாளாயிருந்தது; அவன் தன் ஊழியக்காரர் எல்லாருக்கும் விருந்துபண்ணி, பானபாத்திரக்காரருடைய தலைவன் தலையையும் சுயம்பாகிகளுடைய தலைவன் தலையையும் தன் உத்தியோகஸ்தரின் நடுவே உயர்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ாம்நாள் பார்வோனுடைய ஜன்ம நாளாயிருந்தது; அவன் தன் ஊழியக்காரர் எல்லாருக்கும் விருந்துபண்ணி, பானபாத்திரக்காரருடைய தலைவன் தலையையும் சுயம்பாகிகளுடைய தலைவன் தலையையும் தன் உத்தியோகஸ்தரின் நடுவே உயர்த்த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னபாத்திரக்காரரின் தலைவனைப் பானங்கொடுக்கிற தன் உத்தியோகத்திலே மறுபடியும் வைத்தான்; அந்தப்படியே அவன் பார்வோனுடைய கையிலே பாத்திரத்தைக் கொடு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யம்பாகிகளின் தலைவனையோ தூக்கிப்போட்டான். யோசேப்பு அவர்களுக்குச் சொன்ன அர்த்தத்தின்படியே சம்பவித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பானபாத்திரக்காரரின் தலைவன் யோசேப்பை நினையாமல் அவனை மறந்து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બધું થયા પછી એમ બન્યું કે, મિસરના રાજાના પાત્રવાહકે તથા ભઠિયારાએ તેમના માંલિક મિસરના રાજ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રાધ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ફારુન તેના બંને સેવકો પાત્રવાહક અને ભઠિયારા પર કોપાયમાંન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તેણે તેઓને કેદખાનામાં નાખ્યાં, તે એ કેદખાનું હતું જેના માંટે ફારુનના રક્ષકોનો અમલદાર પોટીફ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ી હતો, ત્યાં યૂસફ કેદ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ંગરક્ષકોના સરદારે યૂસફને તેમના તાબામાં સોંપ્યો. તે તેમની સેવા કરતો; આમ તેઓ કેટલાક સમય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દમાં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ક દિવસ રાત્રે કેદખાનામાં પુરાયેલા મિસરના રાજાના પાત્રવાહકને અને ભઠિયારાને બન્નેને એક સાથે સ્વપ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ું. બન્નેનાં સ્વપ્ન જુદાં હતાં. તથા પ્રત્યેક સ્વપ્નનો અર્થ પણ જુદ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સવારે જયારે યૂસફે અંદર આવીને જોયું, તો તેઓ ચિંતિત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ેણે તેમને પૂછયું, “આજે તમે કેમ ચિંતિત દેખાઓ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ટલે તેઓએ તેને કહ્યું, “અમને દરેકને સ્વપ્ન આવ્યું હતું, પણ તેનો અર્થ કરનાર કોઈ નથી.”એટલે યૂસફ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કહ્યું, “એક માંત્ર દેવ જ સ્વપ્નોનો ખુલાસો કરી શકે, છે. કૃપા કરી મને તમાંરું સ્વપ્ન ક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ટલે દ્રાક્ષારસ આપનારા નોકરે પોતાનું સ્વપ્ન યૂસફને કહ્યું, “મેં સ્વપ્નમાં એક દ્રાક્ષનો વેલો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દ્રાક્ષના વેલાને ત્રણ ડાળીઓ હતી, મેં ડાળીઓ પર કળીઓ બેસતી અને તેમાંથી ફૂલ ફૂટતાં જોયા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ચ્છામાં પાકી દ્રાક્ષો જો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ફારુનનો પ્યાલો માંરા હાથમાં હતો. મેં દ્રાક્ષો લઈને તે પ્યાલામાં નિચોવી અને પ્યાલો ફારુનન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યૂસફે કહ્યું, “હું તને સ્વપ્નનો અર્થ સમજાવું છું.” ત્રણ ડાળીઓનો અર્થ ત્રણ દિવ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રણ દિવસમાં ફારુન તને મુકત કરી માંફ કરશે, અને તને તારા પોતાના કામ પર પાછો રાખશે; તું પહેલાં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ો દ્રાક્ષારસ પીરસનાર હતો તેમ તેના હાથમાં ફારુનનો પ્યાલો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ણ જયારે તારા સુખના દિવસો આવે ત્યારે કૃપા કરીને મને સંભારજે. માંરા પર દયા રાખજે. ફારુનન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 કરજે અને મને આ કારાગારમાંથી મુકત કરાવ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હીંયા હિબ્રૂઓના દેશમાંથી માંરી ઇચ્છા વિરુધ્ધ લાવવામાં આવ્યો છે. મેં અહીં એવું કશુંય ખોટું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જેને કારણે મને કારાગૃહમાં નાખવો પડ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રોટલી બનાવનારાએ જોયું કે, બીજા નોકરનું સ્વપ્ન સારું હતું. તેથી તેણે યૂસફને કહ્યું, “મેં પણ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પ્ન જોયું હતું. માંરા માંથા પર રોટલીઓની ત્રણ નેતરની છાબડીઓ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ૌથી ઉપરની છાબડીમાં ફારુન માંટે દરેક જાતનાં પકવાન હતાં. પરંતુ તેને પંખીઓ ખાઈ જતાં હત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ૂસફે કહ્યું, “ત્રણ છાબડીઓનો અર્થ ત્રણ દિવ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્રણ દિવસમાં ફારુન તમને મુકત તો કરશે, પરંતુ તારું માંથું કાપીને તને ઝાડ પર લટકાવશે, અને પંખ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ું માંસ ફોલી ખ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રીજે દિવસે ફારુનની વર્ષગાંઠ હતી, તે દિવસે તેણે તેના બધા સેવકોને મિજબાની આપી; અને ફારુ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કોમાં મુખ્યપાત્રવાહકનો અને ભઠિયારાનો ન્યાય કર્યો, અને બંનેને કારાગૃહમાંથી બહાર આવવા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ે તેણે મુખ્ય પાત્રવાહકને તેની પદવી પર પાછો રાખ્યો; અને તેણે ફારુનના હાથમાં પ્યાલો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ણ યૂસફે જે અર્થ કરી બતાવ્યો હતો તે પ્રમાંણે ભઠિયારાને ફાંસીએ ચઢ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છતાં મુખ્ય પાત્રવાહકએ યૂસફને યાદ કર્યો નહિ, અને તે તેને ભૂલ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2026-10-21T04:42:19Z</dcterms:created>
  <dcterms:modified xsi:type="dcterms:W3CDTF">2026-10-21T04:42:19Z</dcterms:modified>
  <dc:title>ઉત્પત્તિ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