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உம்மை நம்பியிருக்கிறேன், நான் வெட்கப்பட்டுப்போகாதபடி செய்யும்; என் சத்துருக்கள் என்னை மேற்கொண்டு மகிழவிடாதே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உம்மை நம்பியிருக்கிறேன், நான் வெட்கப்பட்டுப்போகாதபடி செய்யும்; என் சத்துருக்கள் என்னை மேற்கொண்டு மகிழவிடாதே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ை நோக்கிக் காத்திருக்கிற ஒருவரும் வெட்கப்பட்டுப் போகாதபடி செய்யும்; முகாந்தரமில்லாமல் துரோகம்பண்ணுகிறவர்கள் வெட்கப்பட்டுப் போவ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்முடைய வழிகளை எனக்குத் தெரிவியும்; உம்முடைய பாதைகளை எனக்குப் போதித்தருள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த்தியத்திலே என்னை நடத்தி, என்னைப் போதித்தருளும்; நீரே என் இரட்சிப்பின் தேவன், உம்மை நோக்கி நாள் முழுதும் காத்த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த்தியத்திலே என்னை நடத்தி, என்னைப் போதித்தருளும்; நீரே என் இரட்சிப்பின் தேவன், உம்மை நோக்கி நாள் முழுதும் காத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இரக்கங்களையும் உம்முடைய காருணியங்களையும் நினைத்தருளும், அவைகள் அநாதிகாலமுதல் இருக்கிற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ளவயதின் பாவங்களையும் என் மீறுதல்களையும் நினையாதிரும்; கர்த்தாவே, உம்முடைய தயவினிமித்தம் என்னை உமது கிருபையின்படியே நினைத்தரு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ளவயதின் பாவங்களையும் என் மீறுதல்களையும் நினையாதிரும்; கர்த்தாவே, உம்முடைய தயவினிமித்தம் என்னை உமது கிருபையின்படியே நினைத்தருள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ும் உத்தமருமாயிருக்கிறார்; ஆகையால் பாவிகளுக்கு வழியைத் தெரிவி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ந்தகுணமுள்ளவர்களை நியாயத்திலே நடத்தி, சாந்தகுணமுள்ளவர்களுக்குத் தமது வழியைப் போதி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உடன்படிக்கையையும் அவருடைய சாட்சிகளையும் கைக்கொள்ளுகிறவர்களுக்கு, அவருடைய பாதைகளெல்லாம் கிருபையும் சத்தியமுமானவை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என் அக்கிரமம் பெரிது; உம்முடைய நாமத்தினிமித்தம் அதை மன்னித்தருள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ப் பயப்படுகிற மனுஷன் எவனோ அவனுக்குத் தாம் தெரிந்துகொள்ளும் வழியைப் போதி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ஆத்துமா நன்மையில் தங்கும்; அவன் சந்ததி பூமியைச் சுதந்தரித்துக்கொள்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இரகசியம் அவருக்குப் பயந்தவர்களிடத்தில் இருக்கிறது; அவர்களுக்குத் தம்முடைய உடன்படிக்கையைத் தெரியப்படுத்த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ண்கள் எப்போதும் கர்த்தரை நோக்கிக் கொண்டிருக்கிறது; அவரே என் கால்களை வலைக்கு நீங்கலாக்கிவிட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நான் தனித்தவனும் சிறுமைப்படுகிறவனுமாய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இருதயத்தின் வியாகுலங்கள் பெருகியிருக்கிறது; என் இடுக்கண்களுக்கு என்னை நீங்கலாக்கிவி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ுன்பத்தையும் என் வருத்தத்தையும் பார்த்து, என் பாவங்களையெல்லாம் மன்னித்தருள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த்துருக்களைப் பாரும்; அவர்கள் பெருகியிருந்து, உக்கிரபகையாய் என்னைப் பகைக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க் காப்பாற்றி என்னை விடுவியும்; நான் வெட்கப்பட்டுப்போகாதபடி செய்யும்; உம்மை நம்பிய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க் காப்பாற்றி என்னை விடுவியும்; நான் வெட்கப்பட்டுப்போகாதபடி செய்யும்; உம்மை நம்பிய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த்தமமும் நேர்மையும் என்னைக்காக்கக்கடவது; நான் உமக்குக் காத்த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ே, இஸ்ரவேலை அவனுடைய எல்லா இக்கட்டுகளுக்கும் நீங்கலாக்கி மீட்டுவி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ಿನ್ನ ಕಡೆಗೆ ನನ್ನ ಪ್ರಾಣವನ್ನು ಎತ್ತ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ಓ ನನ್ನ ದೇವರೇ, ನಾನು ನಿನ್ನಲ್ಲಿ ಭರವಸೆ ಇಡುತ್ತೇನೆ; ನಾನು ಆಶಾಭಂಗ ಪಡದಂತೆಮಾಡು; ನನ್ನ ಶತ್ರುಗಳು ನ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ಯೋತ್ಸಾಹ ಮಾಡ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ನ್ನು ನಿರೀಕ್ಷಿಸು ವವರಲ್ಲಿ ಯಾರೂ ಆಶಾಭಂಗಪಡದಿರಲಿ; ನಿಷ್ಕಾರಣ ವಾಗಿ ದ್ರೋಹ ಮಾಡುವವರು ನಾಚಿಕೆಗ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ಕರ್ತನೇ, ನಿನ್ನ ಮಾರ್ಗಗಳನ್ನು ನನಗೆ ತೋರಿ ಸು; ನಿನ್ನ ದಾರಿಗಳನ್ನು ನನಗೆ ಕಲ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ಸತ್ಯದಲ್ಲಿ ನನ್ನನ್ನು ನಡಿಸಿ ನನಗೆ ಕಲಿಸು; ನೀನು ನನ್ನ ರಕ್ಷಣೆಯ ದೇವರಾಗಿದ್ದೀ; ನಾನು ದಿನವ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ನಿರೀಕ್ಷಿಸ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ಕರ್ತನೇ, ನಿನ್ನ ಅಂತಃಕರಣಗಳನ್ನೂ ನಿನ್ನ ಪ್ರೀತಿಯ ದಯೆಯನ್ನೂ ಜ್ಞಾಪಕಮಾಡಿಕೋ; ಅವು ಆದಿಯಿಂದ ಇದ್ದವು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ಕರ್ತನೇ, ನನ್ನ ಯೌವನದ ಪಾಪಗಳನ್ನೂ ದ್ರೋಹಗಳನ್ನೂ ಜ್ಞಾಪಕ ಮಾಡಿಕೊಳ್ಳದೆ ನಿನ್ನ ಕರುಣೆಯ ಪ್ರಕಾರ ನಿನ್ನ ಒಳ್ಳೇ ತನ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ಿತ್ತ ನೀನು ನನ್ನನ್ನು ಜ್ಞಾಪಕ ಮಾ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ಒಳ್ಳೆಯವನೂ ನ್ಯಾಯವುಳ್ಳವನೂ ಆಗಿ ದ್ದಾನೆ; ಆದದರಿಂದ ಆತನು ಪಾಪದ ಮಾರ್ಗದಲ್ಲಿ ಇರುವವರಿಗೆ ಬೋಧ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ೀನರನ್ನು ನ್ಯಾಯ ದಲ್ಲಿ ನಡಿಸಿ ಅವರಿಗೆ ತನ್ನ ಮಾರ್ಗವನ್ನು ಕಲ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ತನ ಒಡಂಬಡಿಕೆಯನ್ನೂ ಸಾಕ್ಷಿಗಳನ್ನೂ ಕೈಕೊಳ್ಳು ವವರಿಗೆ ಕರ್ತನ ದಾರಿಗಳೆಲ್ಲಾ ಕರುಣೆಯೂ ಸತ್ಯವೂ ಉಳ್ಳ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ಓ ಕರ್ತನೇ, ನನ್ನ ಅಕ್ರಮವು ಬಹಳ ವಾಗಿದೆ. ನಿನ್ನ ಹೆಸರಿನ ನಿಮಿತ್ತ ಅದನ್ನು ಮನ್ನಿಸ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ಿಗೆ ಭಯಪಡುವ ಮನುಷ್ಯನು ಯಾರು? ಅವನು ಆದು ಕೊಳ್ಳುವ ಮಾರ್ಗದಲ್ಲಿ ಆತನು ಅವನಿಗೆ ಬೋಧ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 ಪ್ರಾಣವು ಸುಖದಲ್ಲಿ ಉಳುಕೊಳ್ಳುವದು; ಅವನ ಸಂತಾನವು ದೇಶವನ್ನು ಸ್ವಾಧೀನಮಾಡಿಕೊಳ್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 ಗುಟ್ಟು ಆತ ನಿಗೆ ಭಯಪಡುವವರೊಂದಿಗೆ ಅದೆ; ತನ್ನ ಒಡಂಬಡಿಕೆ ಯನ್ನು ಆತನು ಅವರಿಗೆ ತಿಳ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ನ್ನ ಕಣ್ಣುಗಳು ಯಾವಾಗಲೂ ಕರ್ತನ ಕಡೆಗೆ ಅವೆ; ಆತನೇ ನನ್ನ ಪಾದಗಳನ್ನು ಬಲೆಯಿಂದ ಹೊರಗೆ ಬರ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ನು ನನ್ನ ಕಡೆಗೆ ತಿರುಗಿ ನನ್ನ ಮೇಲೆ ಕರುಣೆಯಿಡು; ನಾನು ಒಂಟಿಗ ನಾಗಿಯೂ ಬಾಧೆಪಡುವವನಾಗಿಯೂ ಇ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ನ್ನ ಮನೋವ್ಯಥೆಗಳು ಹೆಚ್ಚಾಗಿವೆ; ನೀನು ನನ್ನ ಸಂಕಟಗಳೊಳಗಿಂದ ನನ್ನನ್ನು ಹೊರಗೆ ಬರ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್ನ ಸಂಕಟವನ್ನೂ ನೋವನ್ನೂ ನೋಡು; ನನ್ನ ಪಾಪಗಳನ್ನೆಲ್ಲಾ ಕ್ಷಮ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ನ್ನ ಶತ್ರುಗಳನ್ನು ನೋಡು, ಅವರು ಹೆಚ್ಚಾಗಿದ್ದಾರೆ; ಕ್ರೂರವಾದ ಹಗೆ ಯಿಂದ ಅವರು ನನ್ನನ್ನು ಹಗೆಮಾ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ಾ, ನನ್ನ ಪ್ರಾಣವನ್ನು ಕಾಪಾಡಿ ನನ್ನನ್ನು ಬಿಡಿಸು; ನಾನು ಆಶಾಭಂಗಪಡದಂತೆ ಮಾಡು; ನಾನು ನಿನ್ನಲ್ಲಿ ಭರವ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ಯಥಾರ್ಥತೆಯೂ ನಿರ್ಮಲತೆಯೂ ನನ್ನನ್ನು ಕಾಯಲಿ; ನಿನ್ನನ್ನು ನಿರೀಕ್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ಓ ದೇವರೇ, ಇಸ್ರಾಯೇಲ್ಯರನ್ನು ಅವರ ಎಲ್ಲಾ ಭಾದೆ ಗಳೊಳಗಿಂದ ವಿಮೋಚ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2026-10-20T09:19:59Z</dcterms:created>
  <dcterms:modified xsi:type="dcterms:W3CDTF">2026-10-20T09:19:59Z</dcterms:modified>
  <dc:title>ಕೀರ್ತನೆಗಳು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