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 நோக்கி, அவன் விண்ணப்பம்பண்ணிக்கொண்டிருக்கிறபோது, அவர் அவன் கெஞ்சுதலுக்கு இரங்கி, அவன் ஜெபத்தைக் கேட்டு, அவனைத் திரும்ப எருசலேமிலுள்ள தன்னுடைய ராஜ்யத்திற்கு வரப்பண்ணினார்; கர்த்தரே தேவன் என்று அப்பொழுது மனாசே அறி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 நோக்கி, அவன் விண்ணப்பம்பண்ணிக்கொண்டிருக்கிறபோது, அவர் அவன் கெஞ்சுதலுக்கு இரங்கி, அவன் ஜெபத்தைக் கேட்டு, அவனைத் திரும்ப எருசலேமிலுள்ள தன்னுடைய ராஜ்யத்திற்கு வரப்பண்ணினார்; கர்த்தரே தேவன் என்று அப்பொழுது மனாசே அறி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தாவீதுடைய நகரத்தின் வெளி அலங்கத்தைக் கீயோனுக்கு மேற்கேயிருக்கிற பள்ளத்தாக்குதொடங்கி மீன்வாசல்மட்டும் கட்டி, ஓபேலைச் சுற்றிலும் அதை வளைத்து, அதை மிகவும் உயர்த்தி, யூதாவிலுள்ள அரணான பட்டணங்களிலெல்லாம் இராணுவத்தலைவரை வை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தாவீதுடைய நகரத்தின் வெளி அலங்கத்தைக் கீயோனுக்கு மேற்கேயிருக்கிற பள்ளத்தாக்குதொடங்கி மீன்வாசல்மட்டும் கட்டி, ஓபேலைச் சுற்றிலும் அதை வளைத்து, அதை மிகவும் உயர்த்தி, யூதாவிலுள்ள அரணான பட்டணங்களிலெல்லாம் இராணுவத்தலைவரை வை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தாவீதுடைய நகரத்தின் வெளி அலங்கத்தைக் கீயோனுக்கு மேற்கேயிருக்கிற பள்ளத்தாக்குதொடங்கி மீன்வாசல்மட்டும் கட்டி, ஓபேலைச் சுற்றிலும் அதை வளைத்து, அதை மிகவும் உயர்த்தி, யூதாவிலுள்ள அரணான பட்டணங்களிலெல்லாம் இராணுவத்தலைவரை வை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டைய ஆலயத்திலிருந்து அந்நிய தேவர்களையும் அந்த விக்கிரகத்தையும் எடுத்துப்போட்டு, கர்த்தருடைய ஆலயமுள்ள மலையிலும் எருசலேமிலும் தான் கட்டியிருந்த எல்லா பலிபீடங்களையும் அகற்றி, பட்டணத்திற்குப்புறம்பாகப் போடுவி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டைய ஆலயத்திலிருந்து அந்நிய தேவர்களையும் அந்த விக்கிரகத்தையும் எடுத்துப்போட்டு, கர்த்தருடைய ஆலயமுள்ள மலையிலும் எருசலேமிலும் தான் கட்டியிருந்த எல்லா பலிபீடங்களையும் அகற்றி, பட்டணத்திற்குப்புறம்பாகப் போடுவி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ர்த்தருடைய பலிபீடத்தைச் செப்பனிட்டு, அதின்மேல் சமாதானபலிகளையும் ஸ்தோத்திரபலிகளையும் செலுத்தி, இஸ்ரவேலின் தேவனாகிய கர்த்தரைச் சேவிக்கவேண்டும் என்று யூதாவுக்குக் கட்டளையி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ர்த்தருடைய பலிபீடத்தைச் செப்பனிட்டு, அதின்மேல் சமாதானபலிகளையும் ஸ்தோத்திரபலிகளையும் செலுத்தி, இஸ்ரவேலின் தேவனாகிய கர்த்தரைச் சேவிக்கவேண்டும் என்று யூதாவுக்குக் கட்டளையி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ஜனங்கள் இன்னும் மேடைகளில் பலியிட்டுவந்தார்கள்; என்றாலும் தங்கள் தேவனாகிய கர்த்தருக்கென்றே அப்படிச் செய்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ஜனங்கள் இன்னும் மேடைகளில் பலியிட்டுவந்தார்கள்; என்றாலும் தங்கள் தேவனாகிய கர்த்தருக்கென்றே அப்படிச் செய்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மனாசேயின் மற்ற வர்த்தமானங்களும், அவன் தன் தேவனை நோக்கிப்பண்ணின விண்ணப்பமும், இஸ்ரவேலின் தேவனாகிய கர்த்தரின் நாமத்தில் அவனோடே பேசின ஞானதிருஷ்டிக்காரரின் வார்த்தைகளும், இஸ்ரவேல் ராஜாக்களின் புஸ்தகத்தில் எழுதியிருக்கிற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மனாசேயின் மற்ற வர்த்தமானங்களும், அவன் தன் தேவனை நோக்கிப்பண்ணின விண்ணப்பமும், இஸ்ரவேலின் தேவனாகிய கர்த்தரின் நாமத்தில் அவனோடே பேசின ஞானதிருஷ்டிக்காரரின் வார்த்தைகளும், இஸ்ரவேல் ராஜாக்களின் புஸ்தகத்தில் எழுதியிருக்கிற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டைய விண்ணப்பமும், அவன் கெஞ்சுதலுக்குக் கர்த்தர் இரங்கினதும், அவன் தன்னைத் தாழ்த்தினதற்குமுன்னே பண்ணின அவனுடைய எல்லாப் பாவமும் துரோகமும், அவன் மேடைகளைக் கட்டி விக்கிரகத் தோப்புகளையும் சிலைகளையும் ஸ்தாபித்த இடங்களும், ஓசாயின் பிரபந்தத்தில் எழுதியிருக்கிற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டைய விண்ணப்பமும், அவன் கெஞ்சுதலுக்குக் கர்த்தர் இரங்கினதும், அவன் தன்னைத் தாழ்த்தினதற்குமுன்னே பண்ணின அவனுடைய எல்லாப் பாவமும் துரோகமும், அவன் மேடைகளைக் கட்டி விக்கிரகத் தோப்புகளையும் சிலைகளையும் ஸ்தாபித்த இடங்களும், ஓசாயின் பிரபந்தத்தில் எழுதியிருக்கிற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டைய விண்ணப்பமும், அவன் கெஞ்சுதலுக்குக் கர்த்தர் இரங்கினதும், அவன் தன்னைத் தாழ்த்தினதற்குமுன்னே பண்ணின அவனுடைய எல்லாப் பாவமும் துரோகமும், அவன் மேடைகளைக் கட்டி விக்கிரகத் தோப்புகளையும் சிலைகளையும் ஸ்தாபித்த இடங்களும், ஓசாயின் பிரபந்தத்தில் எழுதியிருக்கிற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னாசே தன் பிதாக்களோடே நித்திரையடைந்தபின்பு, அவனை அவன் வீட்டிலே அடக்கம்பண்ணினார்கள்; அவன் குமாரனாகிய ஆமோன் அவன் ஸ்தானத்தில் ராஜாவா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னாசே தன் பிதாக்களோடே நித்திரையடைந்தபின்பு, அவனை அவன் வீட்டிலே அடக்கம்பண்ணினார்கள்; அவன் குமாரனாகிய ஆமோன் அவன் ஸ்தானத்தில் ராஜாவா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மோன் ராஜாவாகிறபோது இருபத்திரண்டு வயதாயிருந்து, இரண்டு வருஷம் எருசலேமில் அரசாண்டா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ன் தன் தகப்பனாகிய மனாசே செய்ததுபோல கர்த்தரின் பார்வைக்குப் பொல்லாப்பானதைச் செய்தான் தன் தகப்பனாகிய மனாசே பண்ணுவித்திருந்த விக்கிரகங்களுக்கெல்லாம் ஆமோன் பலியிட்டு, அவைகளைச் சேவி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ன் தன் தகப்பனாகிய மனாசே செய்ததுபோல கர்த்தரின் பார்வைக்குப் பொல்லாப்பானதைச் செய்தான் தன் தகப்பனாகிய மனாசே பண்ணுவித்திருந்த விக்கிரகங்களுக்கெல்லாம் ஆமோன் பலியிட்டு, அவைகளைச் சேவித்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ன் தகப்பனாகிய மனாசே தன்னைத் தாழ்த்திக்கொண்டதுபோல, இந்த ஆமோன் என்பவன் கர்த்தருக்கு முன்பாகத் தன்னைத் தாழ்த்தாமல் மேன்மேலும் அக்கிரமம் செய்துவந்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ன் தகப்பனாகிய மனாசே தன்னைத் தாழ்த்திக்கொண்டதுபோல, இந்த ஆமோன் என்பவன் கர்த்தருக்கு முன்பாகத் தன்னைத் தாழ்த்தாமல் மேன்மேலும் அக்கிரமம் செய்துவந்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ன் ஊழியக்காரர் அவனுக்கு விரோதமாய்க் கட்டுப்பாடுபண்ணி, அவன் அரமனையிலே அவனைக் கொன்றுபோட்டா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ன் ஊழியக்காரர் அவனுக்கு விரோதமாய்க் கட்டுப்பாடுபண்ணி, அவன் அரமனையிலே அவனைக் கொன்றுபோட்டா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ழுது தேசத்து ஜனங்கள் ஆமோன் என்னும் ராஜாவுக்கு விரோதமாய்க் கட்டுப்பாடுபாண்ணின யாவரையும் வெட்டிப்போட்டு, அவன் குமாரனாகிய யோசியாவை அவன் ஸ்தானத்தில் ராஜாவாக்கி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மனாசே ராஜாவாகிறபோது பன்னிரண்டு வயதாயிருந்து, ஐம்பத்தைந்துவருஷம் எருசலேமில் அரசாண்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க்கு முன்பாகத் துரத்தின ஜாதிகளுடைய அருவருப்புகளின்படியே, அவன் கர்த்தரின் பார்வைக்குப் பொல்லாப்பானதைச் செய்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க்கு முன்பாகத் துரத்தின ஜாதிகளுடைய அருவருப்புகளின்படியே, அவன் கர்த்தரின் பார்வைக்குப் பொல்லாப்பானதைச் செய்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தகப்பனாகிய எசேக்கியா தகர்த்துப்போட்ட மேடைகளைத் திரும்பவும் கட்டி, பாகால்களுக்குப் பலிபீடங்களை எடுப்பித்து, விக்கிரகத்தோப்புகளை உண்டாக்கி, வானத்தின் சேனையையெல்லாம் பணிந்துகொண்டு, அவைகளைச் சேவி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தகப்பனாகிய எசேக்கியா தகர்த்துப்போட்ட மேடைகளைத் திரும்பவும் கட்டி, பாகால்களுக்குப் பலிபீடங்களை எடுப்பித்து, விக்கிரகத்தோப்புகளை உண்டாக்கி, வானத்தின் சேனையையெல்லாம் பணிந்துகொண்டு, அவைகளைச் சேவி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தகப்பனாகிய எசேக்கியா தகர்த்துப்போட்ட மேடைகளைத் திரும்பவும் கட்டி, பாகால்களுக்குப் பலிபீடங்களை எடுப்பித்து, விக்கிரகத்தோப்புகளை உண்டாக்கி, வானத்தின் சேனையையெல்லாம் பணிந்துகொண்டு, அவைகளைச் சேவி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ருசலேமிலே என் நாமம் என்றென்றைக்கும் விளங்கும் என்று கர்த்தர் சொன்ன தம்முடைய ஆலயத்திலே பலிபீடங்களைக் கட்டி,]]></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ருசலேமிலே என் நாமம் என்றென்றைக்கும் விளங்கும் என்று கர்த்தர் சொன்ன தம்முடைய ஆலயத்திலே பலிபீடங்களைக் கட்டி,]]></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டைய ஆலயத்தின் இரண்டு பிராகாரங்களிலும் வானத்தின் சேனைகளுக்கெல்லாம் பலிபீடங்களைக் கட்டி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ன் இன்னோம் குமாரரின் பள்ளத்தாக்கிலே தன் குமாரரைத் தீமிதிக்கப்பண்ணி, நாளும் நிமித்தமும் பார்த்து, பில்லிசூனியங்களை அநுசரித்து, அஞ்சனம் பார்க்கிறவர்களையும் குறிசொல்லுகிறவர்களையும் வைத்து, கர்த்தருக்குக் கோபமுண்டாக அவர் பார்வைக்கு மிகுதியும் பொல்லாப்பானதைச் செய்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ன் இன்னோம் குமாரரின் பள்ளத்தாக்கிலே தன் குமாரரைத் தீமிதிக்கப்பண்ணி, நாளும் நிமித்தமும் பார்த்து, பில்லிசூனியங்களை அநுசரித்து, அஞ்சனம் பார்க்கிறவர்களையும் குறிசொல்லுகிறவர்களையும் வைத்து, கர்த்தருக்குக் கோபமுண்டாக அவர் பார்வைக்கு மிகுதியும் பொல்லாப்பானதைச் செய்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ன் இன்னோம் குமாரரின் பள்ளத்தாக்கிலே தன் குமாரரைத் தீமிதிக்கப்பண்ணி, நாளும் நிமித்தமும் பார்த்து, பில்லிசூனியங்களை அநுசரித்து, அஞ்சனம் பார்க்கிறவர்களையும் குறிசொல்லுகிறவர்களையும் வைத்து, கர்த்தருக்குக் கோபமுண்டாக அவர் பார்வைக்கு மிகுதியும் பொல்லாப்பானதைச் செய்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 ஆலயத்திலும், இஸ்ரவேல் கோத்திரங்களிலெல்லாம் நான் தெரிந்துகொண்ட எருசலேமிலும், என் நாமத்தை என்றென்றைக்கும் விளங்கப்பண்ணுவேன் என்று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 ஆலயத்திலும், இஸ்ரவேல் கோத்திரங்களிலெல்லாம் நான் தெரிந்துகொண்ட எருசலேமிலும், என் நாமத்தை என்றென்றைக்கும் விளங்கப்பண்ணுவேன் என்று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 ஆலயத்திலும், இஸ்ரவேல் கோத்திரங்களிலெல்லாம் நான் தெரிந்துகொண்ட எருசலேமிலும், என் நாமத்தை என்றென்றைக்கும் விளங்கப்பண்ணுவேன் என்று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ன் மோசேயைக்கொண்டு இஸ்ரவேலுக்குக் கொடுத்த சகல நியாயப்பிரமாணத்திற்கும் கட்டளைகளுக்கும் நியாயங்களுக்கும் ஒத்தபடியே அவர்களுக்கு நான் கற்பித்தவைகளையெல்லாம் அவர்கள் செய்யச் சாவதானமாய் இருந்தார்களேயாகில், நான் இனி அவர்கள் காலை அவர்கள் பிதாக்களுக்கு நிலைப்படுத்திவைத்த தேசத்திலிருந்து விலகப்பண்ணுவதில்லையென்றும், தேவன் தாவீதோடும் அவன் குமாரனாகிய சாலொமோனோடும் சொல்லியிருந்த தேவனுடைய ஆலயத்தில்தானே, அவன் தான் பண்ணுவித்த விக்கிரகமாகிய சிலையை ஸ்தாபித்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ன் மோசேயைக்கொண்டு இஸ்ரவேலுக்குக் கொடுத்த சகல நியாயப்பிரமாணத்திற்கும் கட்டளைகளுக்கும் நியாயங்களுக்கும் ஒத்தபடியே அவர்களுக்கு நான் கற்பித்தவைகளையெல்லாம் அவர்கள் செய்யச் சாவதானமாய் இருந்தார்களேயாகில், நான் இனி அவர்கள் காலை அவர்கள் பிதாக்களுக்கு நிலைப்படுத்திவைத்த தேசத்திலிருந்து விலகப்பண்ணுவதில்லையென்றும், தேவன் தாவீதோடும் அவன் குமாரனாகிய சாலொமோனோடும் சொல்லியிருந்த தேவனுடைய ஆலயத்தில்தானே, அவன் தான் பண்ணுவித்த விக்கிரகமாகிய சிலையை ஸ்தாபித்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கர்த்தர் இஸ்ரவேல் புத்திரருக்கு முன்பாக அழித்த ஜாதிகளைப்பார்க்கிலும், யூதாவும் எருசலேமின் குடிகளும் பொல்லாப்புச் செய்யத்தக்கதாய், மனாசே அவர்களை வழிதப்பிப்போகப்பண்ணி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கர்த்தர் இஸ்ரவேல் புத்திரருக்கு முன்பாக அழித்த ஜாதிகளைப்பார்க்கிலும், யூதாவும் எருசலேமின் குடிகளும் பொல்லாப்புச் செய்யத்தக்கதாய், மனாசே அவர்களை வழிதப்பிப்போகப்பண்ணி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கர்த்தர் மனாசேயோடும் அவனுடைய ஜனத்தோடும் பேசினபோதிலும், அவர்கள் கவனிக்காதேபோ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அசீரியா ராஜாவின் சேனாபதிகளை அவர்கள்மேல் வரப்பண்ணினார்; அவர்கள் மனாசேயை முட்செடிகளில் பிடித்து, இரண்டு வெண்கலச்சங்கிலியால் அவனைக் கட்டிப் பாபிலோனுக்குக் கொண்டுபோ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அசீரியா ராஜாவின் சேனாபதிகளை அவர்கள்மேல் வரப்பண்ணினார்; அவர்கள் மனாசேயை முட்செடிகளில் பிடித்து, இரண்டு வெண்கலச்சங்கிலியால் அவனைக் கட்டிப் பாபிலோனுக்குக் கொண்டுபோ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 அவன் நெருக்கப்படுகையில், தன் தேவனாகிய கர்த்தரை நோக்கிக்கெஞ்சி, தன் பிதாக்களின் தேவனுக்குமுன்பாக மிகவும் தன்னைத் தாழ்த்தி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 அவன் நெருக்கப்படுகையில், தன் தேவனாகிய கர்த்தரை நோக்கிக்கெஞ்சி, தன் பிதாக்களின் தேவனுக்குமுன்பாக மிகவும் தன்னைத் தாழ்த்தி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2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૨ કાળવૃત્તાંત :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ણે પ્રાર્થના કરતાં દેવે તેની પ્રાર્થના સાંભળી, તેની અરજ મંજૂર રાખી અને તેને પાછો યરૂશાલેમ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 ફરી ગાદીએ બેસાડ્યો ત્યારે મનાશ્શાને ખાતરી થઇ કે યહોવાએ જ દે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આમ બન્યા પછી તેણે દાઉદના નગરની બહારની દિવાલ ફરી બાંધી, અને કિદ્રોન ખીણમાં ગીહોનના ઝરાની પશ્ચિ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જુએ મચ્છી દરવાજા સુધી તે દિવાલ બાંધી, આ દિવાલ ઓફેલ પર્વતની બહારની બાજુથી લેવામાં આવી હતી અને ત્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ણી ઊંચાઇ સુધી બાંધવામાં આવી હતી પછી તેણે યહૂદાના સર્વ કિલ્લાવાળા નગરોમાં તેના સેનાપતિઓને મૂ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તેણે અન્ય દેવોને તથા યહોવાના મંદિરમાંથી પેલી મૂર્તિને, તથા જે સર્વ વેદીઓ તેણે યહોવાના મંદિ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વત પર તથા યરૂશાલેમમાં બાંધી હતી, તે સર્વને કાઢીને નગર બહાર નાખી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ણે યહોવાની વેદી ફરી બંધાવી. અને ત્યાં શાંત્યર્પણ અને આભારબલિ ચઢાવ્યાં અને યહૂદાના લો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ના દેવ યહોવાની સેવા કરવા માટે ફરમા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મ છતાં લોકોએ ટેકરી ઉપરનાં સ્થાનકોને હોમબલિ ચઢાવવાનું ચાલું રાખ્યું, જો કે એ હોમબલિ તેઓ ફ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દેવ યહોવાને જ ચઢાવ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મનાશ્શાના બાકીના કાર્યો, તેણે કરેલી તેમના દેવની પ્રાર્થના, અને ઇસ્રાએલના દેવ યહોવાનો સંદેશો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નાર પ્રબોધકોનાં વચનો ઇસ્રાએલના રાજાઓના વૃત્તાંતમાં નોંધાયે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ણે કરેલી પ્રાર્થના અને દેવે આપેલો તેનો જવાબ, તેનાં બધાં પાપો, યહોવા પ્રત્યેની તેની બિનવફાદા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પસ્તાવો કર્યા પહેલાં તેણે ક્યાં ક્યાં ટેકરી પરનાં સ્થાનકો અને અશેરાદેવીનાં પ્રતીકો ઊભા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મૂર્તિઓની સ્થાપના કરી હતી તે બધું પ્રબોધકના વૃત્તાંતમાં નોંધે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અંતે મનાશ્શા પિતૃલોકને પામ્યો અને તેને તેના મહેલમાં દફનાવવામાં આવ્યો. તેના પછી તેનો પુત્ર આ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દીએ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આમોન રાજા થયો ત્યારે તે બાવીસ વર્ષનો હતો; તેણે યરૂશાલેમમાં બે વર્ષ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જેમ તેના પિતા મનાશ્શાએ કર્યુ હતું તેમ તેણે યહોવાની ષ્ટિમાં જે ભૂંડું હતું તે જ કર્યુ. તેના 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નાશ્શાએ કોતરેલી મૂર્તિઓ બનાવી હતી તે સર્વને આમોને હોમબલિ આપ્યાં; ને તેઓની પૂજા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જેમ તેનો પિતા મનાશ્શાહ નમ્ર થઇ ગયો હતો તેમ તે યહોવાની આગળ થયો નહિ; પણ આમોન ઉત્તરોત્તર અધિક પા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તો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જેમ તેના પાપો વધતાં ગયા, તેના દરબારીઓએ તેની વિરૂદ્ધ કાવતરું કર્યુ. અને તેને મહેલમાં જ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ણ દેશના લોકોએ, બધા કાવતરાખોરોને મારી નાંખ્યા અને એના પુત્ર યોશિયાને ગાદીએ બેસા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મનાશ્શા બાર વર્ષની ઉંમરે ગાદીએ આવ્યો અને તેણે 55 વર્ષ યરૂશાલેમમાં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ઇસ્રાએલીઓને ખાતર યહોવાએ જે પ્રજાઓને હાંકી કાઢી હતી તે પ્રજાઓના ધૃણાજનક આચારોનું અનુસરણ કરી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ષ્ટિએ અયોગ્ય ગણાય એવું આચર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એના પિતા હિઝિક્યાએ ટેકરી ઉપરનાં જે સ્થાનકો તોડી પાડ્યા હતા તે એણે ફરી બંધાવ્યાં, બઆલ દેવને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દીઓ ચણાવી, અશેરા દેવીની પ્રતિમાઓ ઊભી કરાવી, અને આકાશના બધાં નક્ષત્રોની સેવાપૂજા કરવાનું શ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જે મંદિરને વિષે યહોવાએ એમ કહ્યું હતું કે, “યરૂશાલેમમાં મારું નામ સદાકાળ કાયમ રહેશે.” તે મંદિ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ય દેવોની તેણે વેદીઓ બંધા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 મંદિરના બંને આંગણામાં તેણે તારાઓની પૂજા કરવા વેદીઓ બંધા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હિન્નોમની ખીણમાં મનાશ્શાએ પોતાનાં જ બાળકોનો હોમયજ્ઞ કર્યો. તેણે મેલીવિદ્યા જાણનારા ભૂવાઓની સલા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ધી. તેણે સર્વ પ્રકારની ભૂંડાઇને ઉત્તેજન આપ્યું. આમ યહોવાને તેણે ઘણા ગુસ્સે કર્યા, અને તેમનો ગુસ્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હોરી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મનાશ્શાએ દેવના એ મંદિરમાં મૂર્તિ સ્થાપન કરી કે જેના માટે દેવે દાઉદ અને તેના પુત્ર સુલેમા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કે, “જે મંદિર, માણસો તથા શહેરને મેં મારું નામ રાખવા માટે પસંદ કર્યુ છે કે, ઇસ્રાએલના બીજા કો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 શહેરો કરતાં, તે શહેર યરૂશાલેમ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અને જો તમે મારી આજ્ઞાઓને એટલે કે મૂસાએ તમને આપેલા સર્વ નિયમો અને સૂચનાઓને આધીન રહેશો તો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ઓને મેં આપેલા આ દેશમાંથી ઇસ્રાએલને હું કદી કાઢી મૂકી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રંતુ મનાશ્શાએ યહૂદાના અને યરૂશાલેમનાં વતનીઓને ગેરમાગેર્ દોર્યા, જેથી તેમણે યહોવાએ ઇસ્રાએલી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તર જે પ્રજાઓનું નિકંદન કાઢયું હતું તેમના કરતાં પણ ભૂંડા કાર્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યહોવાએ મનાશ્શાને અને તેના લોકોને ચેતવણી આપી પરંતુ તેમણે તે તરફ લક્ષ ન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થી યહોવાએ આશ્શૂરના રાજાના સેનાપતિઓને તેમની સામે મોકલ્યા અને તેઓ મનાશ્શાને આંકડી વતી પકડી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જીરથી જકડી બાબિલ લઇ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મનાશ્શા સંકટમાં ફસાઇ ગયો એટલે તેણે પોતાના દેવ યહોવાને પ્રસન્ન કરવાનો પ્રયત્ન કર્યો, અ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ક્ષ ખૂબ ખૂબ પશ્ચાતાપ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કાળવૃત્તાંત : 33]]></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2026-10-21T01:59:02Z</dcterms:created>
  <dcterms:modified xsi:type="dcterms:W3CDTF">2026-10-21T01:59:02Z</dcterms:modified>
  <dc:title>૨ કાળવૃત્તાંત : 33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