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ஆதாயம் செய்பவர்கள்!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வான்கள் என்றார் .. இயேச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வான்கள் என்றா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ல் வந்த சாபமென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னை சுமந்தலைவோ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விடுதலை பெற்றக்கொள்ள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தனை சொல்லிடுவோம் ந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ார் செய்த பாவங்கள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ோ எண்ணவ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ும் தன்னோடு நண்பர்கள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ஏற்றுக்கொண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 உலக செல்வத்தி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ேகிதர் சேர்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் வந்தெட்டும் பொக்கிஷ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ில் சேர்த்து வைப்போம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2026-10-31T15:29:01Z</dcterms:created>
  <dcterms:modified xsi:type="dcterms:W3CDTF">2026-10-31T15:29:01Z</dcterms:modified>
  <dc:title>துதிப் பாடல்கள் : 229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