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ொழுதும் எவ்வே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ஸ்தோத்தரிப்பேன் ஸ்தோத்தர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 பகல் எந்நே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ருநாமம்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ுகழ்வேன் பெல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ாடுவேன் சுக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க்கி விழுந்த யா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நடத்தும் தகப்ப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த்தப்பட்ட அனை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நிறுத்து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ிக் கூப்பிடும் அனை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் அருகில்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சி நடப்போர் விருப்ப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்த்தி செய்யும் 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வுக்காக உயிரி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ோக்கிப் பார்க்கின்ற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 வேளையில் உணவள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க்கமெல்லாம் நிறைவேற்ற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ம் கிருபை உடை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 அன்பு நிற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 செய்யும் நயாக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வு அனைத்தும் உம்மைப் பா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2026-10-24T03:10:11Z</dcterms:created>
  <dcterms:modified xsi:type="dcterms:W3CDTF">2026-10-24T03:10:11Z</dcterms:modified>
  <dc:title>துதிப் பாடல்கள் : 846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