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ൽരാജാവു വസ്ത്രം കീറിക്കളഞ്ഞു എന്നു ദൈവപുരുഷനായ എലീശാ കേട്ടപ്പോൾ രാജാവ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യച്ചു: നീ വസ്ത്രം കീറിക്കളഞ്ഞതു എന്തു? അവൻ എന്റെ അടുക്കൽ വരട്ടെ; എന്നാൽ യിസ്രായേലിൽ ഒരു പ്രവാച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ു അവൻ അറിയും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നയമാൻ രഥത്തോടും കുതിരകളോടുംകൂടെ എലീശയുടെ വീട്ടുവാതിൽക്കൽ വന്നു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രാംരാജാവിന്റെ സേനാപതിയായ നയമാൻ മുഖാന്തരം യഹോവ അരാമിന്നു ജയം നല്കിയതുകൊണ്ടു അവന്റെ യജമാന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നും മാന്യനും ആയി എണ്ണി; അവൻ പരാക്രമശാലി എങ്കിലും കുഷ്ഠരോഗ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ലീശാ ആളയച്ചു: നീ ചെന്നു യോർദ്ദാനിൽ ഏഴു പ്രാവശ്യം കുളിക്ക; അപ്പോൾ നിന്റെ ദേ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ലത്തെപ്പോലെയായി നീ ശുദ്ധനാകും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ോൾ നയമാൻ ഏറ്റവും ക്രുദ്ധിച്ചു പുറപ്പെട്ടു: അവൻ തന്നേ പുറത്തുവന്നു അടുത്തുനിന്നു തന്റ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നാമത്തെ വിളിച്ചു പ്രാർത്ഥിച്ചു തന്റെ കൈ ആ സ്ഥലത്തിന്മീതെ ആട്ടി ഇങ്ങനെ കുഷ്ഠരോഗ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ഖ്യമാക്കും എന്നു ഞാൻ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രാമ്യർ കവർച്ചപ്പടയായി വന്നിരുന്നപ്പോൾ യിസ്രായേൽദേശത്തുനിന്നു ഒരു ചെറിയ പെൺകുട്ട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ണ്ടു പോയിരുന്നു; അവൾ നയമാന്റെ ഭാര്യക്കു ശുശ്രൂഷ ചെയ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മ്മേശെക്കിലെ നദികളായ അബാനയും പർപ്പരും യിസ്രായേൽദേശത്തിലെ എല്ലാ വെള്ളങ്ങളെക്കാളും നല്ലത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അവയിൽ കുളിച്ചു ശുദ്ധനാകരുതോ എന്നു പറഞ്ഞു അവൻ ക്രോധത്തോടെ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ൾ തന്റെ യജമാനത്തിയോടു: യജമാനൻ ശമർയ്യയിലെ പ്രവാചകന്റെ അടുക്കൽ ഒന്നു ചെന്നെങ്കിൽ അവ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ഷ്ഠരോഗം മാറ്റിക്കൊടുക്കുമായിര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അവന്റെ ഭൃത്യന്മാർ അടുത്തു വന്നു അവനോടു: പിതാവേ, പ്രവാചകൻ വലിയോരു കാര്യം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ിരുന്നുവെങ്കിൽ നീ ചെയ്യാതെ ഇരിക്കുമോ? പിന്നെ അവൻ: കുളിച്ചു ശുദ്ധനാക എന്നു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ാൽ എത്ര അധിക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ോൾ അവൻ ചെന്നു ദൈവപുരുഷന്റെ വചനപ്രകാരം യോർദ്ദാനിൽ ഏഴു പ്രാവശ്യം മുങ്ങി; അവന്റെ ദേഹം ചെറ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ന്റെ ദേഹം പോലെ ആയി; അവൻ ശുദ്ധന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ചെന്നു തന്റെ യജമാനനോടു: യിസ്രായേൽദേശക്കാരത്തിയായ പെൺകുട്ടി ഇന്നിന്നപ്രകാരം സംസാരിച്ച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ോ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അവൻ തന്റെ സകലപരിവാരവുമായി ദൈവപുരുഷന്റെ അടുക്കൽ മടങ്ങി വന്നു അവന്റെ മുമ്പാകെ നി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 അല്ലാതെ ഭൂമിയിൽ എങ്ങും ഒരു ദൈവം ഇല്ല എന്നു ഞാൻ ഇപ്പോൾ അറിയുന്നു; ആകയാൽ അടിയ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ഒരു പ്രതിഗ്രഹം കൈക്കൊള്ള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ന്നു അവൻ: ഞാൻ സേവിച്ചുനില്ക്കുന്ന യഹോവയാണ, ഞാൻ ഒന്നും കൈക്കൊള്ളു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്കൊൾവാൻ അവനെ നിർബ്ബന്ധിച്ചിട്ടും അവൻ വാങ്ങ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ോൾ നയമാൻ: എന്നാൽ രണ്ടു കോവർക്കഴുതച്ചുമടു മണ്ണു അടിയന്നു തരുവിക്കേണമേ; അടിയൻ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ല്ലാതെ അന്യദൈവങ്ങൾക്കു ഹോമയാഗവും ഹനനയാഗവും കഴ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ഒരു കാര്യത്തിൽ മാത്രം യഹോവ അടിയനോടു ക്ഷമിക്കുമാറാകട്ടെ: എന്റെ യജമാനൻ നമസ്കരിപ്പാൻ രിമ്മ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േത്രത്തിൽ ചെന്നു എന്റെ കൈത്താങ്ങലോടെ കുമ്പിടുമ്പോൾ ഞാനും രിമ്മോന്റെ ക്ഷേത്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ച്ചുപോകുന്ന ഈ കാര്യത്തിൽ യഹോവ അടിയനോടു ക്ഷമ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അവനോടു: സമാധാനത്തോടെ പോ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പോയി വരിക; ഞാൻ യിസ്രായേൽരാജാവിന്നു ഒരു എഴുത്തു തരാം എന്നു അരാംരാജാവു പറഞ്ഞു. അങ്ങനെ അവൻ പ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ലന്തു വെള്ളിയും ആറായിരം ശേക്കെൽ പൊന്നും പത്തു കൂട്ടം വസ്ത്രവും എടുത്ത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അവനെ വിട്ടു കുറെ ദൂരം പോയശേഷം ദൈവപുരുഷനായ എലീശയുടെ ബാല്യക്കാരൻ ഗേഹസി: അരാമ്യൻ നയമ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തു എന്റെ യജമാനൻ അവന്റെ കയ്യിൽനിന്നു വാങ്ങാതെ വിട്ടുകളഞ്ഞുവല്ലോ; യഹോവയാണ, ഞാ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ാലെ ഓടിച്ചെന്നു അവനോടു അല്പമെങ്കിലും വാങ്ങുമെ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ങ്ങനെ അവൻ നയമാനെ പിന്തുടർന്നു. അവൻ തന്റെ പിന്നാലെ ഓടിവരുന്നതു നയമാൻ കണ്ട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ഥത്തിൽനിന്നിറങ്ങി അവനെ എതിരേറ്റു: സുഖം തന്നെയ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യിസ്രായേൽരാജാവിന്റെ അടുക്കൽ എഴുത്തുംകൊണ്ടു ചെന്നു; അതിൽ: ഈ എഴുത്തു കൊണ്ടുവരുന്ന എന്റെ ഭൃത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യമാന്റെ കുഷ്ഠരോഗം നീ മാറ്റിക്കൊടുക്കേണ്ടതിന്നു ഞാൻ അവനെ നിന്റെ അടുക്കൽ അയ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നു അവൻ: സുഖം തന്നേ; ഇപ്പോൾ തന്നേ പ്രവാചകശിഷ്യന്മാരിൽ രണ്ടു യൌവന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്ര്യയീംമലനാട്ടിൽനിന്നു എന്റെ അടുക്കൽ വന്നിരിക്കുന്നു; അവർക്കു ഒരു താലന്തു വെള്ളിയും രണ്ടു കൂട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്രവും തരേണമേ എന്നു പറവാൻ എന്റെ യജമാനൻ എന്നെ പറഞ്ഞയ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യ ചെയ്തു രണ്ടു താലന്തു വാങ്ങേണമേ എന്നു നയമാൻ പറഞ്ഞു. അവൻ അവനെ നിർബ്ബന്ധിച്ചു രണ്ടു സഞ്ച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 താലന്തു വെള്ളിയും രണ്ടു കൂട്ടം വസ്ത്രവും കെട്ടി തന്റെ ബാല്യക്കാരിൽ രണ്ടുപേരുടെ പക്കൽ കൊ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തു ചുമന്നുകൊണ്ടു അവന്റെ മുമ്പിൽ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ൽരാജാവു എഴുത്തു വായിച്ചപ്പോൾ വസ്ത്രം കീറി: അവൻ ഇതാ, കുഷ്ഠരോഗം മാറ്റിക്കൊടു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ാളെ എന്റെ അടുക്കൽ അയച്ചിരിക്കുന്നു! മരിപ്പിക്കയും ജീവിപ്പിക്കയും ചെയ്‍വാൻ ഞാൻ ദൈവമോ? നോക്കുവി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ഇതിനാൽ എന്നോടു ശണ്ഠെക്കു കാരണം അന്വേഷിക്കയല്ലയ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ുന്നിന്നരികെ എത്തിയപ്പോൾ അവൻ അതു അവരുടെ കയ്യിൽനിന്നു വാങ്ങി വീട്ടിൽ സൂക്ഷിച്ചു വെച്ച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ക്കാരെ അയച്ചുകളഞ്ഞു; അവർ പോ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ിന്നെ അവൻ അകത്തു കടന്നു യജമാനന്റെ മുമ്പിൽനിന്നു. എന്നാറെ എലീശാ അവനോടു: ഗേഹസിയേ, നീ എ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രുന്നു എന്നു ചോദിച്ചു. അടിയൻ എങ്ങും പോയില്ല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്നു അവൻ: ആ പുരുഷൻ രഥത്തിൽനിന്നു ഇറങ്ങി നിന്നെ എതിരേറ്റപ്പോൾ എന്റെ ഹൃദയം നിന്നോടു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ന്നിരുന്നില്ലയോ? ദ്രവ്യം സമ്പാദിപ്പാനും വസ്ത്രം, ഒലിവുതോട്ടം, മുന്തിരിത്തോട്ടം, ആടുമാടു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ീദാസന്മാർ എന്നീവകമേടിപ്പാനും ഇതാകുന്നുവോ സമയ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കയാൽ നയമാന്റെ കുഷ്ഠം നിനക്കും നിന്റെ സന്തതിക്കും എന്നേക്കും പിടിച്ചിരിക്കും എന്ന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വൻ ഹിമംപോലെ വെളുത്തു കുഷ്ഠരോഗിയായി അവനെ വിട്ടു പുറപ്പെട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2026-10-20T02:55:28Z</dcterms:created>
  <dcterms:modified xsi:type="dcterms:W3CDTF">2026-10-20T02:55:28Z</dcterms:modified>
  <dc:title>2 രാജാക്കന്മാർ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