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presProps" Target="presProps.xml"/>
  <Relationship Id="rId10" Type="http://schemas.openxmlformats.org/officeDocument/2006/relationships/viewProps" Target="viewProps.xml"/>
  <Relationship Id="rId11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153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நன்றி நன்றி ஐயா - (8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யிரே பார்த்துக் கொள்வீரே - (2)
குறைவேல்லாம் நிறைவாக்குவீர் - எந்தன்
குறைவேல்லாம் நிறைவாக்குவீர்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ராஃவா சுகம் தரும் தெய்வம் - (2)
வியாதிகள் எனக்கில்லையே - இனி
வியாதிகள் எனக்கில்லையே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யேகோவாஷம்மா கூடவே இருப்பீர் - (2)
தனியாக விடமாட்டீர் - என்னை
தனியாக விடமாட்டீர் --- நன்றி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நன்றி சொல்வேனே என் யேசுவே
நன்மை செய்தீரே என் வாழ்விலே - (3)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3">
  <a:themeElements>
    <a:clrScheme name="Theme3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3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3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2026-09-08T11:01:03Z</dcterms:created>
  <dcterms:modified xsi:type="dcterms:W3CDTF">2026-09-08T11:01:03Z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