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தாவீது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ேடைகளை அகற்றி, சிலைகளைத் தகர்த்து, விக்கிரகத்தோப்புகளை வெட்டி, மோசே பண்ணியிருந்த வெண்கலச் சர்ப்பத்தை உடைத்துப் போட்டான்; அந்நாட்கள்மட்டும் இஸ்ரவேல் புத்திரர் அதற்குத் தூபங்காட்டி வந்தார்கள்; அதற்கு நிகுஸ்தான் என்று பேர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ஸ்ரவேலின் தேவனாகிய கர்த்தரின்மேல் வைத்த நம்பிக்கையிலே, அவனுக்குப் பின்னும் அவனுக்கு முன்னும் இருந்த யூதாவின் ராஜாக்களிலெல்லாம் அவனைப்போல் ஒருவனும் இருந்த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ர்த்தரை விட்டுப் பின்வாங்காமல் அவரைச் சார்ந்திருந்து, கர்த்தர் மோசேக்குக் கற்பித்த அவருடைய கற்பனைகளைக் கைக்கொண்டு நட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் அவனோடிருந்தார்; அவன் போகிற இடம் எங்கும் அவனுக்கு அநுகூலமாயிற்று; அவன் அசீரியா ராஜாவைச் சேவிக்காமல், அவன் அதிகாரத்தைத் தள்ளிவ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பெலிஸ்தரைக் காசாமட்டும் அதின் எல்லைகள் பரியந்தமும், காவலாளர் காக்கிற கோபுரங்கள் தொடங்கி அரணான நகரங்கள் பரியந்தமும் முறிய அட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ஏலாவின் குமாரன் ஓசெயாவின் ஏழாம் வருஷத்திற்குச் சரியான எசேக்கியா ராஜாவின் நாலாம் வருஷத்திலே அசீரியா ராஜாவாகிய சல்மனாசார் சமாரியாவுக்கு விரோதமாய் வந்து அதை முற்றிக்கை போ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ு வருஷம் சென்றபின்பு, அவர்கள் அதைப் பிடித்தார்கள்; எசேக்கியாவின் ஆறாம் வருஷத்திலும், இஸ்ரவேலின் ராஜாவாகிய ஓசெயாவின் ஒன்பதாம் வருஷத்திலும் சமாரியா பிடி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ீரியா ராஜா இஸ்ரவேலை அசீரியாவுக்குச் சிறைபிடித்துக்கொண்டுபோய், கோசான் நதியோரமான ஆலாகிலும் ஆபோரிலும் மேதியரின் பட்டணங்களிலும் குடியேற்ற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தேவனாகிய கர்த்தருடைய சத்தத்திற்குச் செவிகொடாமல், அவருடைய உடன்படிக்கையையும் கர்த்தரின் தாசனாகிய மோசே கற்பித்த யாவற்றையும் மீறி, அதற்குச் செவிகொடாமலும் அதின்படி செய்யாமலும் 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எசேக்கியாவின் பதினாலாம் வருஷத்திலே அசீரியா ராஜாவாகிய சனகெரிப் யூதாவிலிருக்கிற அரணான சகல பட்டணங்களுக்கும் விரோதமாய் வந்து அவைகளைப் பி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ூதாவின் ராஜாவாகிய எசேக்கியா லாகீசிலுள்ள அசீரியா ராஜாவுக்கு ஆள் அனுப்பி: நான் குற்றஞ்செய்தேன்; என்னைவிட்டுத் திரும்பிப்போம்; நீர் என்மேல் சுமத்துவதைச் சுமப்பேன் என்று சொன்னான்; அப்படியே அசீரியா ராஜா யூதாவின் ராஜாவாகிய எசேக்கியாவின்மேல் முந்நூறு தாலந்து வெள்ளியையும் முப்பது தாலந்து பொன்னையும் சுமத்த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எசேக்கியா கர்த்தரின் ஆலயத்திலும் ராஜாவுடைய அரமனை பொக்கிஷங்களிலும் அகப்பட்ட எல்லா வெள்ளியையும் கொடு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யூதாவின் ராஜாவாகிய எசேக்கியா கர்த்தருடைய ஆலயக்கதவுகளிலும் நிலைகளிலும் தான் அழுத்தியிருந்த பொன் தகடுகளைக் கழற்றி அவைகளை அசீரியா ராஜாவுக்குக் கொடு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அசீரியா ராஜா லாகீசிலிருந்து தர்தானையும் ரப்சாரீசையும் ரப்சாக்கேயையும் பெரிய சேனையோடே எருசலேமுக்கு எசேக்கியா ராஜாவினிடத்தில் அனுப்பினான்; அவர்கள் எருசலேமுக்கு வந்து, வண்ணார் துறையின் வழியிலுள்ள மேல்குளத்துச் சாலகத்தண்டையிலே நின்ற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வை அழைப்பித்தார்கள்;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ாகிய யோவாக் என்னும் கணக்கனும் அவர்களிடத்திற்குப் புறப்பட்டுப்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ப்சாக்கே அவர்களை நோக்கி: அசீரியா ராஜாவாகிய மகா ராஜாவானவர் உரைக்கிறதும், நீங்கள் எசேக்கியாவுக்குச் சொல்லவேண்டியதும் என்னவென்றால்: நீ நம்பியிருக்கிற இந்த நம்பிக்கை என்ன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ுத்தத்திற்கு மந்திராலோசனையும் வல்லமையும் உண்டென்று நீ சொல்லுகிறாயே, அது வாய்ப்பேச்சேயன்றி வேறல்ல; நீ என்னை விரோதிக்கும் படி யார்மேல் நம்பிக்கை வைத்திருக்கிறாய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நெரிந்த நாணல்கோலாகிய அந்த எகிப்தை நம்புகிறாய்; அதின்மேல் ஒருவன் சாய்ந்தால், அது அவன் உள்ளங்கையில் பட்டு உருவிப்போம்; எகிப்தின் ராஜாவாகிய பார்வோன் தன்னை நம்புகிற யாவருக்கும் இப்படியே இரு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னிடத்தில்: எங்கள் தேவனாகிய கர்த்தரை நம்புகிறோம் என்று சொல்லுவீர்களாகில், அவருடைய மேடைகளையும் அவருடைய பலிபீடங்களையும் அல்லவோ எசேக்கியா அகற்றி, யூதாவையும் எருசலேமையும் நோக்கி: எருசலேமிலிருக்கிற இந்தப் பலிபீடத்தின்முன் பணியுங்கள் என்றான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னக்கு இரண்டாயிரம் குதிரைகளைக் கொடுப்பேன்; நீ அவைகள் மேல் ஏறத்தக்கவர்களைச் சம்பாதிக்கக் கூடுமானால் அசீரியா ராஜாவாகிய என் ஆண்டவனோடே சபதங்கூ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வன் தன் தன் திராட்சச்செடியின் கனியையும் தன் தன் அத்திமரத்தின் கனியையும் புசித்து, அவனவன் தன் தன் கிணற்றின் தண்ணீரைக் குடியுங்கள்; இவ்விதமாய் நீங்கள் சாகாமல் பிழைப்பீர்கள்; கர்த்தர் நம்மைத் தப்புவிப்பார் என்று உங்களைப் போதனைசெய்ய எசேக்கியாவுக்குச் செவிகொடாதிர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ூறாதேபோனால், நீ என் ஆண்டவனுடைய ஊழியக்காரரில் ஒரே ஒரு சிறிய தலைவனின் முகத்தை எப்படித் திருப்புவாய்? இரதங்களோடு குதிரைவீரரும் வருவார்கள் என்று எகிப்தையா நம்புகிறாய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ாதிகளுடைய தேவர்களில் யாராவது தங்கள் தேசத்தை அசீரியா ராஜாவின் கைக்குத் தப்புவித்ததுண்ட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கர்த்தருடைய கட்டளையில்லாமல் இந்த ஸ்தலத்தை அழிக்கவந்தேனோ? இந்த தேசத்திற்கு விரோதமாய்ப் போய் அதை அழித்துப்போடு என்று கர்த்தர் என்னோடே சொன்னாரே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மாத், அர்பாத் பட்டணங்களின் தேவர்கள் எங்கே? செப்பர்வாயீம், ஏனா, ஈவாப் பட்டணங்களின் தேவர்கள் எங்கே? அவர்கள் சமாரியாவை என் கைக்குத் தப்புவித்ததுண்டோ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ல்க்கியாவின் குமாரன் எலியாக்கீமும் செப்னாவும் யோவாகும் ரப்சாக்கேயைப் பார்த்து: உமது அடியாரோடே சீரியபாஷையிலே பேசும், அது எங்களுக்குத் தெரியும்; அலங்கத்திலிருக்கிற ஜனத்தின் செவிகள் கேட்க எங்களோடே யூதபாஷையிலே பேசவேண்டாம்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ருசலேமை என் கைக்குத் தப்புவிப்பார் என்பதற்கு, அந்த தேசங்களுடைய எல்லா தேவர்களுக்குள்ளும் தங்கள் தேசத்தை என் கைக்குத் தப்புவித்தவர் யார் என்கிறார் என்று சொன்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ஜனங்கள் அவனுக்கு ஒரு வார்த்தையும் பிரதியுத்தரமாகச் சொல்லாமல் மவுனமாயிருந்தார்கள்; அவனுக்கு மறுஉத்தரவு சொல்லவேண்டாம் என்று ராஜா கட்டளையிட்டிரு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ரப்சாக்கே: உங்களோடுங்கூடத் தங்கள் மலத்தைத் தின்னவும் தங்கள் நீரைக் குடிக்கவும் அலங்கத்திலே தங்கியிருக்கிற மனுஷரண்டைக்கே அல்லாமல், உன் ஆண்டவனண்டைக்கும் உன்னண்டைக்குமா என் ஆண்டவன் இந்த வார்த்தைகளைப் பேச என்னை அனுப்பினார் என்று சொல்ல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இல்க்கியாவின் குமாரனாகிய எலியாக்கீம் என்னும் அரமனை விசாரிப்புக்காரனும், செப்னா என்னும் சம்பிரதியும், ஆசாப்பின் குமாரன் யோவாக் என்னும் கணக்கனும் வஸ்திரங்களைக் கிழித்துக்கொண்டு, எசேக்கியாவினிடத்தில் வந்து, ரப்சாக்கேயின் வார்த்தைகளை அவனுக்குத் தெரிவி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ப்சாக்கே நின்று கொண்டு யூதபாஷையிலே உரத்தசத்தமாய்: அசீரியா ராஜாவாகிய மகாராஜாவுடைய வார்த்தையைக் கேளுங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சேக்கியா உங்களை வஞ்சியாதபடி பாருங்கள்; அவன் உங்களை என் கையிலிருந்து தப்புவிக்கமாட்ட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நம்மை நிச்சயமாய்த் தப்புவிப்பார்; இந்த நகரம் அசீரியா ராஜாவின் கையில் ஒப்புக்கொடுக்கப்படுவதில்லை என்று சொல்லி, எசேக்கியா உங்களைக் கர்த்தரை நம்பப்பண்ணுவான்; அதற்கு இடங்கொடாதிருங்கள் என்று ராஜா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சேக்கியாவின் சொல்லைக் கேளாதிருங்கள்; அசீரியா ராஜா சொல்லுகிறதாவது: நீங்கள் என்னோடே ராசியாகி, காணிக்கையோடே என்னிடத்தில் வாருங்கள்; நான் வந்து, உங்களை உங்கள் தேசத்துக்கு ஒப்பான தானியமும் திராட்சத்தோட்டமுமுள்ள தேசமும், அப்பமும் திராட்சரசமுமுள்ள தேசமும், ஒலிவ எண்ணெயும் தேனுமுள்ள தேசமுமாகிய சீமைக்கு அழைத்துக்கொண்டுபோகுமளவும்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ஏலாவின் குமாரன் ஓசெயாவின் மூன்றாம் வருஷத்திலே ஆகாஸ் என்னும் யூதாவுடைய ராஜாவின் குமாரனாகிய எசேக்கியா ராஜாவா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, இருபத்தைந்து வயதாயிருந்து, எருசலேமிலே இருபத்தொன்பது வருஷம் அரசாண்டான்; சகரியாவின் குமாரத்தியாகிய அவன் தாயின் பேர் ஆபி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തന്റെ പിതാവായ ദാവീദ് ചെയ്തതുപോലെ ഒക്കെയും യഹോവെക്കു പ്രസാദമായുള്ളതു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പൂജാഗിരികളെ നീക്കി വിഗ്രഹസ്തംഭങ്ങളെ തകർത്തു അശേരാപ്രതിഷ്ഠയെ വെട്ടിമുറിച്ചു മോശെ ഉണ്ടാക്ക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മ്രസർപ്പത്തെയും ഉടെച്ചുകളഞ്ഞു; ആ കാലംവരെ യിസ്രായേൽമക്കൾ അതിന്നു ധൂപം കാട്ടിവന്നു;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ുഷ്ഠാൻ എന്നു പേ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യിസ്രായേലിന്റെ ദൈവമായ യഹോവയിൽ ആശ്രയിച്ചു; അവന്നു മുമ്പും പിമ്പും ഉണ്ടായിരുന്ന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രാജാക്കന്മാരിലും ആരും അവനോടു തുല്യനാ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യഹോവയോടു ചേർന്നിരുന്നു അവനെ വിട്ടു പിന്മാറാതെ യഹോവ മോശെയോടു കല്പിച്ച അവന്റെ കല്പന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മാണിച്ചു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 അവനോടുകൂടെ ഉണ്ടായിരുന്നു; അവൻ ചെന്നേടത്തൊക്കെയും കൃതാർത്ഥനായ്‍വന്നു; അവൻ അശ്ശൂർരാജാവി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സരിച്ചു അവനെ സേവിക്കാ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ഫെലിസ്ത്യരെ ഗസ്സയോളം തോല്പിച്ചു; കാവൽക്കാരുടെ ഗോപുരംമുതൽ ഉറപ്പുള്ള പട്ടണംവരെയുള്ള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ദേശത്തെ ശൂന്യമ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സ്രായേൽരാജാവായ ഏലയുടെ മകൻ ഹോശേയയുടെ ഏഴാം ആണ്ടായി ഹിസ്കീയാരാജാവിന്റെ നാലാം ആണ്ടിൽ അശ്ശൂർ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്മനേസെർ ശമർയ്യയുടെ നേരെ പുറപ്പെട്ടു വന്നു അതിനെ നിരോധ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ൂന്നു സംവത്സരം കഴിഞ്ഞശേഷം അവർ അതു പിടിച്ചു; ഹിസ്കീയാവിന്റെ ആറം ആണ്ടിൽ, യിസ്രായേൽ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യുടെ ഒമ്പതാം ആണ്ടിൽ തന്നേ, ശമർയ്യ പിടിക്ക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ശ്ശൂർരാജാവു യിസ്രായേലിനെ അശ്ശൂരിലേക്കു പിടിച്ചുകൊണ്ടുപോയി ഹലഹിലും ഗോസാൻ നദീതീരത്തുള്ള ഹാബോര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ദ്യരുടെ പട്ടണങ്ങളിലും പാർ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തങ്ങളുടെ ദൈവമായ യഹോവയുടെ ശബ്ദം കേട്ടനുസരിക്കാതെ അവന്റെ നിയമവും യഹോവയുടെ ദാസനായ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ൊക്കെയും ലംഘിച്ചുകളകയാൽ തന്നേ; അവർ അതു കേൾക്കയോ അനുസരിക്കയോ ചെയ്ത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െഹൂദാരാജാവായ ഹിസ്കീയാവിന്റെ പതിന്നാലാം ആണ്ടിൽ അശ്ശൂർരാജാവായ സൻ ഹേരീബ് യെഹൂദയിലെ ഉറപ്പ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പട്ടണങ്ങളുടെയും നേരെ പുറപ്പെട്ടുവന്നു അവയെ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പ്പോൾ യെഹൂദാരാജാവായ ഹിസ്കീയാവു ലാഖീശിൽ അശ്ശൂർരാജാവിന്റെ അടുക്കൽ ആളയച്ചു: ഞാൻ കുറ്റം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വിട്ടു മടങ്ങിപ്പോകേണം; നീ എനിക്കു കല്പിക്കുന്ന പിഴ ഞാൻ അടെച്ചു കൊള്ളാം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്ശൂർരാജാവു യെഹൂദാരാജാവായ ഹിസ്കീയാവിന്നു മുന്നൂറു താലന്തു വെള്ളിയും മുപ്പതു താലന്ത് പൊന്നും പി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ഹിസ്കീയാവു യഹോവയുടെ ആലയത്തിലും രാജധാനിയിലെ ഭണ്ഡാരത്തിലും കണ്ട വെള്ളിയൊക്കെയ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 കാലത്തു യെഹൂദാരാജാവായ ഹിസ്കീയാവു യഹോവയുടെ മന്ദിരത്തിന്റെ വാതിലുകളിലും കട്ടളകളിലും ത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തിഞ്ഞിരുന്ന പൊന്നും പറിച്ചെടുത്തു അശ്ശൂർരാജാവിന്നു കൊടുത്ത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ങ്കിലും അശ്ശൂർ രാജാവു തർത്ഥാനെയും റബ്-സാരീസിനെയും റബ്-ശാക്കേയെയും ലാഖീശ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ിസ്കീയാരാജാവിന്റെ അടുക്കൽ ഒരു വലിയ സൈന്യവുമായി യെരൂശലേമിന്റെ നേരെ അയച്ചു; അവർ പുറ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ൽ വന്നു. അവിടെ എത്തിയപ്പോൾ അവർ അലക്കുകാരന്റെ വയലിലെ പെരുവഴിക്കലുള്ള മേലത്തെ കുള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ാത്തിക്കരികെ ചെ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രാജാവിനെ വിളിച്ചപ്പോൾ ഹിൽക്കീയാവിന്റെ മകൻ എല്യാക്കീം എന്ന രാജധാനിവിചാരകനും രായസക്കാര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െബ്നയും ആസാഫിന്റെ മകൻ യോവാഹ് എന്ന മന്ത്രിയും അവരുടെ അടുക്കൽ പുറത്തു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റബ്-ശാക്കേ അവരോടു പറഞ്ഞതെന്തെന്നാൽ: നിങ്ങൾ ഫിസ്കീയാവോടു പറയേണ്ടതു: മഹാരാജാവായ അശ്ശൂർ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രകാരം കല്പിക്കുന്നു: നീ ആശ്രിയിച്ചിരിക്കുന്ന ഈ ആശ്രയം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ുദ്ധത്തിന്നു വേണ്ടുന്ന ആലോചനയും ബലവും ഉണ്ടെന്നു നീ പറയുന്നതു വെറും വാക്കത്രേ. ആ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രയിച്ചിട്ടാകുന്നു നീ എന്നോടു മത്സരിച്ചിര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ചതെഞ്ഞ ഓടക്കോലായ ഈ മിസ്രയീമിലല്ലോ നീ ആശ്രയിക്കുന്നതു; അതിന്മേൽ ഒരുത്തൻ ഊന്നിയാൽ അതു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ംകയ്യിൽ തറെച്ചുകൊള്ളും; മിസ്രയീംരാജാവായ ഫറവോൻ തന്നിൽ ആശ്രയിക്കുന്ന ഏവർക്കും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ല്ല, നിങ്ങൾ എന്നോടു: ഞങ്ങളുടെ ദൈവമായ യഹോവയിൽ ഞങ്ങൾ ആശ്രയിക്കുന്നു എന്നു പറയുന്നു എങ്കിൽ,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ജാഗിരികളും യാഗപീഠങ്ങളും ഹിസ്കീയാവു നീക്കിക്കളഞ്ഞിട്ടല്ലോ യെഹൂദായോടും യെരൂശലേമ്യരോ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ലുള്ള ഈ യാഗപീഠത്തിന്റെ മുമ്പിൽ നമസ്കരിപ്പിൻ എന്നു കല്പ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കട്ടെ എന്റെ യജമാനനായ അശ്ശൂർരാജാവുമായി വാതുകെട്ടുക; നിനക്കു കുതിരച്ചേവകരെ കയറ്റുവാൻ കഴിയുമ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ക്കു രണ്ടായിരം കുതിരയെ ത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ിന്നെ ഞാൻ വന്നു നിങ്ങളുടെ ദേശത്തിന്നു തുല്യമായി ധാന്യവും വിഞ്ഞും അപ്പവും മുന്തിരിത്തോട്ട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ലിവെണ്ണയും തേനും ഉള്ള ഒരു ദേശത്തേക്കു നിങ്ങളെ കൊണ്ടുപോകും; എന്നാൽ നിങ്ങൾ മരിക്കാതെ ജീവിച്ച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നമ്മെ വിടുവിക്കും എന്നു പറഞ്ഞു നിങ്ങളെ ചതിക്കുന്ന ഹിസ്കീയാവിന്നു ചെവികൊ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ീ പിന്നെ എങ്ങനെ എന്റെ യജമാനന്റെ എളിയ ദാസന്മാരിൽ ഒരു പട നായകനെയെങ്കിലും മട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ഥങ്ങൾക്കായിട്ടും കുതിരച്ചേവകർക്കായിട്ടും നീ മിസ്രയീമിൽ ആശ്രയ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ജാതികളുടെ ദേവന്മാർ ആരെങ്കിലും തന്റെ ദേശത്തെ അശ്ശൂർരാജാവിന്റെ കയ്യിൽനിന്നു വിടുവിച്ചിട്ടുണ്ട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ഇപ്പോൾ ഈ സ്ഥലം നശിപ്പിപ്പാൻ യഹോവയെ കൂടാതെയോ അതിന്റെ നേരെ പുറപ്പെട്ടുവന്നിരിക്കുന്നതു?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ോടു: ഈ ദേശത്തിന്റെ നേരെ പുറപ്പെട്ടുചെന്നു അതിനെ നശിപ്പിക്ക എന്നു ക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ഹമാത്തിലെയും അർപ്പാദിലെയും ദേവന്മാർ എവിടെ? സെഫർവ്വയീമിലെയും ഹേനയിലെയും ഇവ്വയിലേയും ദേവ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വിടെ? ശമർയ്യയെ അവർ എന്റെ കയ്യിൽനിന്നു വിടുവിച്ചിട്ടുണ്ട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്പോൾ ഹിൽക്കീയാവിന്റെ മകനായ എല്യാക്കീമും ശെബ്നയും യോവാഹും റബ്-ശാക്കേയോടു: അടിയങ്ങള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ാംഭാഷയിൽ സംസാരിക്കേണമേ; അതു ഞങ്ങൾക്കു അറിയാം; മതിലിന്മേലുള്ള ജനം കേൾക്കെ ഞങ്ങളോടു യെഹൂദാഭാഷ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രുത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യഹോവ യെരൂശലേമിനെ എന്റെ കയ്യിൽനിന്നു വിടുവിപ്പാൻ ആ ദേശങ്ങളിലെ സകലദേവന്മാരിലും വെച്ചു ഒ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ദേശത്തെ എന്റെ കയ്യിൽ നിന്നു വിടുവിച്ചുവ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എന്നാൽ ജനം മിണ്ടാതിരുന്നു അവനോടു ഒന്നും ഉത്തരം പറഞ്ഞില്ല; അവനോടു ഉത്തരം പറയരുതെന്നു കല്പ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റബ്-ശാക്കേ അവരോടു: നിന്റെ യജമാനനോടും നിന്നോടും ഈ വാക്കു പറവാനോ എന്റെ യജമാനൻ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രിക്കുന്നതു? നിങ്ങളോടുകൂടെ സ്വന്ത മലം തിന്നുകയും സ്വന്തമൂത്രം കുടിക്കയും ചെയ്‍വാൻ മതില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 പുരുഷന്മാരുടെ അടുക്കൽ അല്ലയ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ഹിൽക്കീയാവിന്റെ മകനായ എല്യാക്കീം എന്ന രാജധാനിവിചാരകനും രായസക്കാരനായ ശെബ്നയും ആസാഫ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വാഹ് എന്ന മന്ത്രിയും വസ്ത്രം കീറി ഹിസ്കീയാവിന്റെ അടുക്കൽ വന്നു റബ്-ശാക്കേയുടെ വാക്കു അവ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ങ്ങനെ റബ്-ശാക്കേ നിന്നുകൊണ്ടു യെഹൂദാഭാഷയിൽ ഉറക്കെ വിളിച്ചുപറഞ്ഞതു എന്തെന്നാൽ: മഹാ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്ശൂർരാജാവിന്റെ വാക്കു കേൾ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രാജാവു ഇപ്രകാരം കല്പിക്കുന്നു: ഹിസ്കീയാവു നിങ്ങളെ ചതിക്കരുതു; നിങ്ങളെ എന്റെ കയ്യിൽ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പ്പാൻ അവന്നു കഴ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ഹോവ നമ്മെ നിശ്ചയമായി വിടുവിക്കും; ഈ നഗരം അശ്ശൂർരാജാവിന്റെ കയ്യിൽ ഏല്പിക്കയില്ല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ിസ്കീയാവു നിങ്ങളെ യഹോവയിൽ ആശ്രയിക്കുമാറാക്കു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ഹിസ്കീയാവിന്നു നിങ്ങൾ ചെവികൊടുക്കരുതു; അശ്ശൂർരാജാവു ഇപ്രകാരം കല്പിക്കുന്നു: നിങ്ങൾ എന്നോടു സന്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 എന്റെ അടുക്കൽ പുറത്തുവരുവിൻ; നിങ്ങൾ ഓരോരുത്തൻ താന്താന്റെ മുന്തിരിവള്ളിയ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തിവൃക്ഷത്തിന്റെയും ഫലം തിന്നുകയും താന്താന്റെ കിണറ്റിലെ വെള്ളം കുടിക്കയും ചെയ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യേൽരാജാവായ ഏലയുടെ മകനായ ഹോശേയയുടെ മൂന്നാം ആണ്ടിൽ യെഹൂദാരാജാവായ ആഹാസിന്റെ മകൻ ഹിസ്കീ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വാഴ്ച തുടങ്ങിയപ്പോൾ അവന്നു ഇരുപത്തഞ്ചു വയസ്സായിരുന്നു; അവൻ യെരൂശലേമിൽ ഇരുപത്തൊമ്പതു സംവത്സ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ണു. അവന്റെ അമ്മെക്കു അബി എന്നു പേർ; അവൾ സെഖർയ്യാവിന്റെ മ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2026-10-20T03:43:43Z</dcterms:created>
  <dcterms:modified xsi:type="dcterms:W3CDTF">2026-10-20T03:43:43Z</dcterms:modified>
  <dc:title>2 രാജാക്കന്മാർ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