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் செய்து முடிந்தபின்பு, பிரபுக்கள் என்னிடத்தில் சேர்ந்து: இஸ்ரவேல் ஜனங்களும், ஆசாரியரும் லேவியரும் ஆகிய இவர்கள், கானானியர், ஏத்தியர் பெரிசியர், எபூசியர், அம்மோனியர், மோவாபியர், எகிப்தியர், அம்மோரியர் என்னும் இந்த தேசங்களின் ஜனங்களுக்கும், அவர்களுடைய அருவருப்புகளுக்கும் விலகியிருக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் செய்து முடிந்தபின்பு, பிரபுக்கள் என்னிடத்தில் சேர்ந்து: இஸ்ரவேல் ஜனங்களும், ஆசாரியரும் லேவியரும் ஆகிய இவர்கள், கானானியர், ஏத்தியர் பெரிசியர், எபூசியர், அம்மோனியர், மோவாபியர், எகிப்தியர், அம்மோரியர் என்னும் இந்த தேசங்களின் ஜனங்களுக்கும், அவர்களுடைய அருவருப்புகளுக்கும் விலகியிருக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வர்த்தமானத்தை நான் கேட்டபொழுது, என் வஸ்திரத்தையும் என் சால்வையையும் நான் கிழித்து, என் தலையிலும் என் தாடியிலுமுள்ள மயிரைப் பிடுங்கித் திகைத்தவனாய் உட்கார்ந்திருந்த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வர்த்தமானத்தை நான் கேட்டபொழுது, என் வஸ்திரத்தையும் என் சால்வையையும் நான் கிழித்து, என் தலையிலும் என் தாடியிலுமுள்ள மயிரைப் பிடுங்கித் திகைத்தவனாய் உட்கார்ந்திருந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றையிருப்பிலிருந்து வந்தவர்களுடைய குற்றத்தினிமித்தம் இஸ்ரவேலுடைய தேவனின் வார்த்தைகளுக்கு நடுங்குகிற யாவரும், என்னோடே கூடிக்கொண்டார்கள்; நானோ அந்திப்பலி செலுத்தப்படுமட்டும் திகைத்தவனாய் உட்கார்ந்துகொண்டிருந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றையிருப்பிலிருந்து வந்தவர்களுடைய குற்றத்தினிமித்தம் இஸ்ரவேலுடைய தேவனின் வார்த்தைகளுக்கு நடுங்குகிற யாவரும், என்னோடே கூடிக்கொண்டார்கள்; நானோ அந்திப்பலி செலுத்தப்படுமட்டும் திகைத்தவனாய் உட்கார்ந்துகொண்டிருந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றையிருப்பிலிருந்து வந்தவர்களுடைய குற்றத்தினிமித்தம் இஸ்ரவேலுடைய தேவனின் வார்த்தைகளுக்கு நடுங்குகிற யாவரும், என்னோடே கூடிக்கொண்டார்கள்; நானோ அந்திப்பலி செலுத்தப்படுமட்டும் திகைத்தவனாய் உட்கார்ந்துகொண்டிருந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ிப்பலி நேரத்திலே நான் துக்கத்தோடே எழுந்து, கிழித்துக்கொண்ட வஸ்திரத்தோடும் சால்வையோடும் முழங்காற்படியிட்டு, என்கைகளை என் தேவனாகிய கர்த்தருக்கு நேராக விரித்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ிப்பலி நேரத்திலே நான் துக்கத்தோடே எழுந்து, கிழித்துக்கொண்ட வஸ்திரத்தோடும் சால்வையோடும் முழங்காற்படியிட்டு, என்கைகளை என் தேவனாகிய கர்த்தருக்கு நேராக விரித்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ிப்பலி நேரத்திலே நான் துக்கத்தோடே எழுந்து, கிழித்துக்கொண்ட வஸ்திரத்தோடும் சால்வையோடும் முழங்காற்படியிட்டு, என்கைகளை என் தேவனாகிய கர்த்தருக்கு நேராக விரித்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தேவனே, நான் என்முகத்தை என் தேவனாகிய உமக்கு முன்பாக ஏறெடுக்க வெட்கிக் கலங்குகிறேன்; எங்கள் அக்கிரமங்கள் எங்கள் தலைக்குமேலாகப் பெருகிற்று; எங்கள் குற்றம் வானபரியந்தம் வளர்ந்துபோ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தேவனே, நான் என்முகத்தை என் தேவனாகிய உமக்கு முன்பாக ஏறெடுக்க வெட்கிக் கலங்குகிறேன்; எங்கள் அக்கிரமங்கள் எங்கள் தலைக்குமேலாகப் பெருகிற்று; எங்கள் குற்றம் வானபரியந்தம் வளர்ந்து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எங்கள் தேவனாகிய கர்த்தர் எங்களிலே தப்பின சிலரை மீதியாக வைக்கவும் தம்முடைய பரிசுத்தஸ்தலத்தில் எங்களுக்கு ஒரு குச்சைக் கொடுக்கவும், இப்படியே எங்கள் தேவன் எங்கள் கண்களைப் பிரகாசிப்பித்து, எங்கள் அடிமைத்தனத்திலே எங்களுக்குக் கொஞ்சம் உயிர் கொடுக்கவும், அவராலே கொஞ்சநேரமாவது கிருபைகிடைத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எங்கள் தேவனாகிய கர்த்தர் எங்களிலே தப்பின சிலரை மீதியாக வைக்கவும் தம்முடைய பரிசுத்தஸ்தலத்தில் எங்களுக்கு ஒரு குச்சைக் கொடுக்கவும், இப்படியே எங்கள் தேவன் எங்கள் கண்களைப் பிரகாசிப்பித்து, எங்கள் அடிமைத்தனத்திலே எங்களுக்குக் கொஞ்சம் உயிர் கொடுக்கவும், அவராலே கொஞ்சநேரமாவது கிருபைகிடைத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எங்கள் தேவனாகிய கர்த்தர் எங்களிலே தப்பின சிலரை மீதியாக வைக்கவும் தம்முடைய பரிசுத்தஸ்தலத்தில் எங்களுக்கு ஒரு குச்சைக் கொடுக்கவும், இப்படியே எங்கள் தேவன் எங்கள் கண்களைப் பிரகாசிப்பித்து, எங்கள் அடிமைத்தனத்திலே எங்களுக்குக் கொஞ்சம் உயிர் கொடுக்கவும், அவராலே கொஞ்சநேரமாவது கிருபைகிடைத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எங்கள் தேவனே, நாங்கள் இனி என்னசொல்வோம்; தேவரீர் உமது ஊழியக்காரராகிய தீர்க்கதரிசிகளைக் கொண்டு, கற்பித்த உமது கற்பனைகளை விட்டுவிட்ட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ுதந்தரிக்கிறதற்கு உட்பிரவேசிக்கும் தேசமானது, தேசாதேசங்களுடைய ஜனங்களின் அசங்கியத்தினாலும், அவர்கள் அதை ஒரு முனைதொடங்கி மறுமுனைமட்டும் நிறையப்பண்ணின அவர்களுடைய அருவருப்புகளினாலும் அவர்களுடைய அசுத்தத்தினாலும், தீட்டுப்பட்டத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ுதந்தரிக்கிறதற்கு உட்பிரவேசிக்கும் தேசமானது, தேசாதேசங்களுடைய ஜனங்களின் அசங்கியத்தினாலும், அவர்கள் அதை ஒரு முனைதொடங்கி மறுமுனைமட்டும் நிறையப்பண்ணின அவர்களுடைய அருவருப்புகளினாலும் அவர்களுடைய அசுத்தத்தினாலும், தீட்டுப்பட்டத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ுதந்தரிக்கிறதற்கு உட்பிரவேசிக்கும் தேசமானது, தேசாதேசங்களுடைய ஜனங்களின் அசங்கியத்தினாலும், அவர்கள் அதை ஒரு முனைதொடங்கி மறுமுனைமட்டும் நிறையப்பண்ணின அவர்களுடைய அருவருப்புகளினாலும் அவர்களுடைய அசுத்தத்தினாலும், தீட்டுப்பட்டத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எங்கள் தேவனே, எங்கள் பொல்லாத செய்கைகளினாலும், எங்கள் பெரிய குற்றத்தினாலும், இவைகளெல்லாம் எங்கள்மேல் வந்தும், தேவரீர் எங்கள் அக்கிரமத்துக்குத்தக்க ஆக்கினையை எங்களுக்கு இடாமல், எங்கள் இப்படித் தப்பவிட்டிருக்கையி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எங்கள் தேவனே, எங்கள் பொல்லாத செய்கைகளினாலும், எங்கள் பெரிய குற்றத்தினாலும், இவைகளெல்லாம் எங்கள்மேல் வந்தும், தேவரீர் எங்கள் அக்கிரமத்துக்குத்தக்க ஆக்கினையை எங்களுக்கு இடாமல், எங்கள் இப்படித் தப்பவிட்டிருக்கையி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எங்கள் தேவனே, எங்கள் பொல்லாத செய்கைகளினாலும், எங்கள் பெரிய குற்றத்தினாலும், இவைகளெல்லாம் எங்கள்மேல் வந்தும், தேவரீர் எங்கள் அக்கிரமத்துக்குத்தக்க ஆக்கினையை எங்களுக்கு இடாமல், எங்கள் இப்படித் தப்பவிட்டிருக்கையி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உமது கற்பனைகளை வீணாக்கவும், இந்த அருவருப்புகளுள்ள ஜனங்களோடே சம்பந்தங்கலக்கவும் தகுமோ? அப்படிச் செய்தால், எங்களில் ஒருவரும் மீந்து தப்பாதபடிக்கு, தேவரீர் எங்களை நிர்மூலமாக்குமட்டும் எங்கள்மேல் கோபமாயிருப்பீரல்லவ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உமது கற்பனைகளை வீணாக்கவும், இந்த அருவருப்புகளுள்ள ஜனங்களோடே சம்பந்தங்கலக்கவும் தகுமோ? அப்படிச் செய்தால், எங்களில் ஒருவரும் மீந்து தப்பாதபடிக்கு, தேவரீர் எங்களை நிர்மூலமாக்குமட்டும் எங்கள்மேல் கோபமாயிருப்பீரல்லவ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உமது கற்பனைகளை வீணாக்கவும், இந்த அருவருப்புகளுள்ள ஜனங்களோடே சம்பந்தங்கலக்கவும் தகுமோ? அப்படிச் செய்தால், எங்களில் ஒருவரும் மீந்து தப்பாதபடிக்கு, தேவரீர் எங்களை நிர்மூலமாக்குமட்டும் எங்கள்மேல் கோபமாயிருப்பீரல்லவ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உமது கற்பனைகளை வீணாக்கவும், இந்த அருவருப்புகளுள்ள ஜனங்களோடே சம்பந்தங்கலக்கவும் தகுமோ? அப்படிச் செய்தால், எங்களில் ஒருவரும் மீந்து தப்பாதபடிக்கு, தேவரீர் எங்களை நிர்மூலமாக்குமட்டும் எங்கள்மேல் கோபமாயிருப்பீரல்லவ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ாகிய கர்த்தாவே, நீர் நீதியுள்ளவர்; ஆகையால் இந்நாளில் இருக்கிறதுபோல நாங்கள் தப்பி மீந்திருக்கிறோம்; இதோ, நாங்கள் உமக்கு முன்பாகக் குற்றத்திற்குள்ளானவர்கள்; இதினிமித்தம் நாங்கள் உமக்கு முன்பாக நிற்கத்தக்கவர்கள் அல்ல என்று பிரார்த்தித்த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ாகிய கர்த்தாவே, நீர் நீதியுள்ளவர்; ஆகையால் இந்நாளில் இருக்கிறதுபோல நாங்கள் தப்பி மீந்திருக்கிறோம்; இதோ, நாங்கள் உமக்கு முன்பாகக் குற்றத்திற்குள்ளானவர்கள்; இதினிமித்தம் நாங்கள் உமக்கு முன்பாக நிற்கத்தக்கவர்கள் அல்ல என்று பிரார்த்தி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সব হয়ে যাবার পর ইস্রায়েলীয় লোকদের নেতারা আমাকে এসে বললেন, “ইষ্রা, ইস্রায়েলের লোকরা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বাসকারী অন্যান্য ব্যক্তিদের থেকে নিজেদের পৃথক রেখে বাস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স্রায়েলীযরা কনানীয, হিত্তীয়, পরিষীয়, যিবূষীয়, অম্মোনীয়, মোয়াবীয়, মিশরীয় এবং ইমোর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ৃতি অন্য জাতির লোকদের অসত্‌ কার্য়্য়কলাপে প্রভাবিত| এই ভাবে তারা অন্য বংশের সঙ্গে বিবাহসূত্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দ্ধ হয়| ইস্রায়েলীয় বিশেষ জন বলে গণ্য হবার কথা, কিন্তু এখন অন্তর্বিবাহের দরুণ তাদের অন্য জা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মিশ্রণ হয়েছে| ইস্রায়েলের নেতৃবর্গ ও প্রশাসকরাই এই ধরণের বিয়ে করে অপরাপরদের কাছে দৃষ্ট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পন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যখন একথা জানতে পারলাম, তখন দুঃখ প্রকাশ করবার জন্য আমি আমার পোশাক, চুল, দাড়ি ছিঁড়ে ফেল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বিষণ্ন ও অত্যন্ত স্তম্ভিত হয়ে বসে পড়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ধর্মভীরু সমস্ত ব্যক্তি ভয়ে কাঁপতে শুরু করল| ওরা ভয় পেয়েছিল কারণ বন্দীদশা থেকে মুক্তিলা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য়েসব ইহুদীরা ফিরে এসেছিল, তারা ঈশ্বরের প্রতি অনুগত ছিল না| ক্ষুদ্ধ ও বিমূঢ় অবস্থায়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ৈকালিক উত্সর্গ অনুষ্ঠান পর্য়ন্ত বসে থাকলাম| ওই সমস্ত ব্যক্তিরা আমার চারপাশে জড়ো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যতক্ষণ ওখানে বসেছিলাম, নিজেকে যতদূর সম্ভব লজ্জিত দেখাতে চেষ্টা করছিলাম| এরপর বৈকাল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র সময় আমি উঠে দাঁড়ালাম| নোংরা ও ছেঁড়া পরিধেয় সহ আমি হাঁটু গেড়ে বসে, দুহাত প্রসারিত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ঈশ্বরের কাছে প্রার্থনা করে বললাম: হে আমার ঈশ্বর, তোমার দিকে ফিরে তাকাতেও আমি লজ্জা বো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ি| আমি লজ্জিত কারণ আমাদের পাপকর্ম আমাদের মাথা ছাড়িযে গেছে| আমাদের অপরাধ স্বর্গ পর্য়ন্ত পৌঁছ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দের পূর্বপুরুষদের সময় থেকে শুরু করে আজ পর্য়ন্ত আমরা বহু পাপে পাপী| আমাদের পাপের জন্য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দের, যাজকদের এবং আমাদের শাস্তিভোগ করতে হয়েছে| বিভিন্ন বিদেশী শাসক আমাদের লুঠ করে আমাদের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য়ে গিয়েছে| ঐ বিদেশী আক্রমণকারীরা আমাদের সম্পদ লুঠ করেছে| আজ পর্য়ন্ত সেই একই পুরানো ঘটনা ঘ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এখন অল্প সময়ের জন্য তুমি আমাদের প্রতি দয়া প্রদর্শন করেছ| তুমি আমাদের বন্দী ব্যক্তি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থেকে কয়েক জনকে এই পবিত্রস্থানে এসে বাস করার সুযোগ করে দিয়েছ| প্রভু, তুমি আমাদের দাসত্ব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নতুন জীবন দান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্যাঁ, আমরা দাস ছিলাম, কিন্তু তুমি আমাদের দাস থাকতে দেবে না বলে পারস্যের রাজাদের দয়ালু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্রতি তোমার অনুগ্রহ প্রকাশ করেছ| তোমার মন্দিরটি য়েটি ধ্বংস হয়ে গিয়েছিল, সেটি গড়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আমাদের নবজীবন দান করেছ| যিহূদা ও জেরুশালেমকে রক্ষার্থে তুমি আমাদের একটি দেওয়াল তুলতে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হে ঈশ্বর, তোমাকে আমরা আর কি বলতে পারি? আমরা আবার তোমার প্রতি অবাধ্য হ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 ঈশ্বর, তুমি তোমার ভাব্বাদীদের মাধ্যমে আমাদের আদেশ করেছ: “য়ে ভূখণ্ডতে তোমরা আপনজ্ঞানে থাক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ছ সেটি ধ্বংসাবশেষ মাত্র| এই ভূখণ্ডটি এখানে বসবাসকারী বাসিন্দাদের অসত্‌ কর্মের জন্য ধ্বংসাবশে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ণত হয়েছে| এখানকার বাসিন্দারা এই ভূখণ্ডকে অপবিত্র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তএব, ইস্রায়েলের লোকরা, তোমরা য়েন তোমাদের সন্তানসন্ততিদের ওই সব লোকদের সন্তানসন্ততিকে ব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দিও না| ওদের সঙ্গে কথাও বলো না| আমার আদেশ শুনলে তোমরা বলিষ্ঠ হয়ে উঠবে এবং এই ভূখণ্ডের যাবত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 জিনিষ উপভোগ করতে পারবে এবং তোমাদের সন্তানসন্ততিদের হাতে এই ভূখণ্ডটি তুলে দিতে 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রা নিজেরাই এই অবস্থার জন্য দাযী| আমরা পাপাচরণ করেছি এবং আমরা অপরিসীম দোষী| কিন্তু তুমি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েক কম দণ্ডে দণ্ডিত করেছ| আমাদের অনেক মারাত্মক পাপের জন্য আমাদের খুব কঠিন শাস্তি প্রাপ্য ছিল|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ত্বেও তুমি আমাদের কয়েক জনকে বন্দীদশা থেকে মুক্তি দিয়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তএব তোমার আদেশ আমাদের অমান্য করা উচিত্‌ নয়| আমাদের ওই সমস্ত লোকদের সঙ্গে অন্তর্বিবাহ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্‌ নয় যারা খারাপ কাজ করে| আমরা জানি য়ে আমরা যদি ওদের সঙ্গে বিবাহ সম্পর্ক চালিয়ে যাই, তাহ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ে ঈশ্বর, তুমি আমাদের ওপর খুব রেগে যাবে এবং যতদিন না সমস্ত ইস্রায়েলীয নির্বংশ হবে তত দিন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ে প্রভু, ইস্রায়েলের ঈশ্বর, তুমি এত ভালো য়ে আমরা এত দোষ করা সত্ত্বেও তুমি আমাদের কয়েক জ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ঁচে থাকতে দিয়েছ| আমরা দোষী, তাই সে কারণে আমাদের কারোরই তোমার সামনে দাঁড়াবার কথা ন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2026-10-21T09:35:44Z</dcterms:created>
  <dcterms:modified xsi:type="dcterms:W3CDTF">2026-10-21T09:35:44Z</dcterms:modified>
  <dc:title>ইষ্রা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