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presProps" Target="presProps.xml"/>
  <Relationship Id="rId124" Type="http://schemas.openxmlformats.org/officeDocument/2006/relationships/viewProps" Target="viewProps.xml"/>
  <Relationship Id="rId12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bimelech the son of Jerubbaal went to Shechem unto his mother's brethren, and communed with them, and with all the family of the house of his mother's father,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bimelech the son of Jerubbaal went to Shechem unto his mother's brethren, and communed with them, and with all the family of the house of his mother's father,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I pray you, in the ears of all the men of Shechem, Whether is better for you, either that all the sons of Jerubbaal, which are threescore and ten persons, reign over you, or that one reign over you? remember also that I am your bone and your fles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I pray you, in the ears of all the men of Shechem, Whether is better for you, either that all the sons of Jerubbaal, which are threescore and ten persons, reign over you, or that one reign over you? remember also that I am your bone and your fles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I pray you, in the ears of all the men of Shechem, Whether is better for you, either that all the sons of Jerubbaal, which are threescore and ten persons, reign over you, or that one reign over you? remember also that I am your bone and your fles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mother's brethren spoke of him in the ears of all the men of Shechem all these words: and their hearts inclined to follow Abimelech; for they said, He is our broth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mother's brethren spoke of him in the ears of all the men of Shechem all these words: and their hearts inclined to follow Abimelech; for they said, He is our broth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mother's brethren spoke of him in the ears of all the men of Shechem all these words: and their hearts inclined to follow Abimelech; for they said, He is our broth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gave him threescore and ten pieces of silver out of the house of Baalberith, wherewith Abimelech hired vain and light persons, which followed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gave him threescore and ten pieces of silver out of the house of Baalberith, wherewith Abimelech hired vain and light persons, which followed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gave him threescore and ten pieces of silver out of the house of Baalberith, wherewith Abimelech hired vain and light persons, which followed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went unto his father's house at Ophrah, and slew his brethren the sons of Jerubbaal, being threescore and ten persons, upon one stone: notwithstanding yet Jotham the youngest son of Jerubbaal was left; for he hid himsel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went unto his father's house at Ophrah, and slew his brethren the sons of Jerubbaal, being threescore and ten persons, upon one stone: notwithstanding yet Jotham the youngest son of Jerubbaal was left; for he hid himself.]]></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went unto his father's house at Ophrah, and slew his brethren the sons of Jerubbaal, being threescore and ten persons, upon one stone: notwithstanding yet Jotham the youngest son of Jerubbaal was left; for he hid himself.]]></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the men of Shechem gathered together, and all the house of Millo, and went, and made Abimelech king, by the plain of the pillar that was in Shec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the men of Shechem gathered together, and all the house of Millo, and went, and made Abimelech king, by the plain of the pillar that was in Shec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told it to Jotham, he went and stood in the top of mount Gerizim, and lifted up his voice, and cried, and said unto them, Hearken unto me, all of you men of Shechem, that God may hearken unto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told it to Jotham, he went and stood in the top of mount Gerizim, and lifted up his voice, and cried, and said unto them, Hearken unto me, all of you men of Shechem, that God may hearken unto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told it to Jotham, he went and stood in the top of mount Gerizim, and lifted up his voice, and cried, and said unto them, Hearken unto me, all of you men of Shechem, that God may hearken unto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trees went forth on a time to anoint a king over them; and they said unto the olive tree, Reign you over u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trees went forth on a time to anoint a king over them; and they said unto the olive tree, Reign you over u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olive tree said unto them, Should I leave my fatness, wherewith by me they honour God and man, and go to be promoted over the tre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olive tree said unto them, Should I leave my fatness, wherewith by me they honour God and man, and go to be promoted over the tre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trees said to the fig tree, Come you, and reign over 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fig tree said unto them, Should I forsake my sweetness, and my good fruit, and go to be promoted over the tre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the trees unto the vine, Come you, and reign over u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vine said unto them, Should I leave my wine, which cheers God and man, and go to be promoted over the tre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vine said unto them, Should I leave my wine, which cheers God and man, and go to be promoted over the tre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all the trees unto the bramble, Come you, and reign over 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bramble said unto the trees, If in truth all of you anoint me king over you, then come and put your trust in my shadow: and if not, let fire come out of the bramble, and devour the cedars of Leban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bramble said unto the trees, If in truth all of you anoint me king over you, then come and put your trust in my shadow: and if not, let fire come out of the bramble, and devour the cedars of Leban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bramble said unto the trees, If in truth all of you anoint me king over you, then come and put your trust in my shadow: and if not, let fire come out of the bramble, and devour the cedars of Leban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herefore, if all of you have done truly and sincerely, in that all of you have made Abimelech king, and if all of you have dealt well with Jerubbaal and his house, and have done unto him according to the deserving of his hand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herefore, if all of you have done truly and sincerely, in that all of you have made Abimelech king, and if all of you have dealt well with Jerubbaal and his house, and have done unto him according to the deserving of his hand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my father fought for you, and adventured his life far, and delivered you out of the hand of Midia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my father fought for you, and adventured his life far, and delivered you out of the hand of Midia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my father fought for you, and adventured his life far, and delivered you out of the hand of Midia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of you are risen up against my father's house this day, and have slain his sons, threescore and ten persons, upon one stone, and have made Abimelech, the son of his maidservant, king over the men of Shechem, because he is your broth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all of you then have dealt truly and sincerely with Jerubbaal and with his house this day, then rejoice all of you in Abimelech, and let him also rejoice in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all of you then have dealt truly and sincerely with Jerubbaal and with his house this day, then rejoice all of you in Abimelech, and let him also rejoice in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all of you then have dealt truly and sincerely with Jerubbaal and with his house this day, then rejoice all of you in Abimelech, and let him also rejoice in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all of you then have dealt truly and sincerely with Jerubbaal and with his house this day, then rejoice all of you in Abimelech, and let him also rejoice in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f not, let fire come out from Abimelech, and devour the men of Shechem, and the house of Millo; and let fire come out from the men of Shechem, and from the house of Millo, and devour Abimelec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f not, let fire come out from Abimelech, and devour the men of Shechem, and the house of Millo; and let fire come out from the men of Shechem, and from the house of Millo, and devour Abimelec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f not, let fire come out from Abimelech, and devour the men of Shechem, and the house of Millo; and let fire come out from the men of Shechem, and from the house of Millo, and devour Abimelec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otham ran away, and fled, and went to Beer, and dwelt there, for fear of Abimelech his broth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en Abimelech had reigned three years over Israe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God sent an evil spirit between Abimelech and the men of Shechem; and the men of Shechem dealt treacherously with Abimelec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God sent an evil spirit between Abimelech and the men of Shechem; and the men of Shechem dealt treacherously with Abimelec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at the cruelty done to the threescore and ten sons of Jerubbaal might come, and their blood be laid upon Abimelech their brother, which slew them; and upon the men of Shechem, which aided him in the killing of his brethr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at the cruelty done to the threescore and ten sons of Jerubbaal might come, and their blood be laid upon Abimelech their brother, which slew them; and upon the men of Shechem, which aided him in the killing of his brethr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at the cruelty done to the threescore and ten sons of Jerubbaal might come, and their blood be laid upon Abimelech their brother, which slew them; and upon the men of Shechem, which aided him in the killing of his brethr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at the cruelty done to the threescore and ten sons of Jerubbaal might come, and their blood be laid upon Abimelech their brother, which slew them; and upon the men of Shechem, which aided him in the killing of his brethr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men of Shechem set hidden attackers in wait for him in the top of the mountains, and they robbed all that came along that way by them: and it was told Abimelec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men of Shechem set hidden attackers in wait for him in the top of the mountains, and they robbed all that came along that way by them: and it was told Abimelec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Gaal the son of Ebed came with his brethren, and went over to Shechem: and the men of Shechem put their confidence in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went out into the fields, and gathered their vineyards, and trode the grapes, and made merry, and went into the house of their god, and did eat and drink, and cursed Abimelec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went out into the fields, and gathered their vineyards, and trode the grapes, and made merry, and went into the house of their god, and did eat and drink, and cursed Abimelec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Gaal the son of Ebed said, Who is Abimelech, and who is Shechem, that we should serve him? is not he the son of Jerubbaal? and Zebul his officer? serve the men of Hamor the father of Shechem: for why should we serve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Gaal the son of Ebed said, Who is Abimelech, and who is Shechem, that we should serve him? is not he the son of Jerubbaal? and Zebul his officer? serve the men of Hamor the father of Shechem: for why should we serve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Gaal the son of Ebed said, Who is Abimelech, and who is Shechem, that we should serve him? is not he the son of Jerubbaal? and Zebul his officer? serve the men of Hamor the father of Shechem: for why should we serve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would to God this people were under my hand! then would I remove Abimelech. And he said to Abimelech, Increase yours army, and come ou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would to God this people were under my hand! then would I remove Abimelech. And he said to Abimelech, Increase yours army, and come ou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Zebul the ruler of the city heard the words of Gaal the son of Ebed, his anger was kindl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ent messengers unto Abimelech privately, saying, Behold, Gaal the son of Ebed and his brethren be come to Shechem; and, behold, they fortify the city against you.]]></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ent messengers unto Abimelech privately, saying, Behold, Gaal the son of Ebed and his brethren be come to Shechem; and, behold, they fortify the city against you.]]></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Now therefore up by night, you and the people that is with you, and lie in wait in the fiel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t shall be, that in the morning, as soon as the sun is up, you shall rise early, and set upon the city: and, behold, when he and the people that is with him come out against you, then may you do to them as you shall find occas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t shall be, that in the morning, as soon as the sun is up, you shall rise early, and set upon the city: and, behold, when he and the people that is with him come out against you, then may you do to them as you shall find occasio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t shall be, that in the morning, as soon as the sun is up, you shall rise early, and set upon the city: and, behold, when he and the people that is with him come out against you, then may you do to them as you shall find occas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bimelech rose up, and all the people that were with him, by night, and they laid wait against Shechem in four compani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bimelech rose up, and all the people that were with him, by night, and they laid wait against Shechem in four compani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Gaal the son of Ebed went out, and stood in the entering of the gate of the city: and Abimelech rose up, and the people that were with him, from lying in wai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Gaal the son of Ebed went out, and stood in the entering of the gate of the city: and Abimelech rose up, and the people that were with him, from lying in wai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when Gaal saw the people, he said to Zebul, Behold, there come people down from the top of the mountains. And Zebul said unto him, You see the shadow of the mountains as if they were me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when Gaal saw the people, he said to Zebul, Behold, there come people down from the top of the mountains. And Zebul said unto him, You see the shadow of the mountains as if they were me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Gaal spoke again, and said, See there come people down by the middle of the land, and another company come along by the plain of Meonenim.]]></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Gaal spoke again, and said, See there come people down by the middle of the land, and another company come along by the plain of Meonenim.]]></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said Zebul unto him, Where is now your mouth, wherewith you said, Who is Abimelech, that we should serve him? is not this the people that you have despised? go out, I pray now, and fight with them.]]></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said Zebul unto him, Where is now your mouth, wherewith you said, Who is Abimelech, that we should serve him? is not this the people that you have despised? go out, I pray now, and fight with them.]]></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Gaal went out before the men of Shechem, and fought with Abimelech.]]></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Gaal went out before the men of Shechem, and fought with Abimelech.]]></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bimelech chased him, and he fled before him, and many were overthrown and wounded, even unto the entering of the gat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bimelech chased him, and he fled before him, and many were overthrown and wounded, even unto the entering of the gat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bimelech dwelt at Arumah: and Zebul thrust out Gaal and his brethren, that they should not dwell in Shechem.]]></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bimelech dwelt at Arumah: and Zebul thrust out Gaal and his brethren, that they should not dwell in Shechem.]]></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t came to pass on the next day, that the people went out into the field; and they told Abimelech.]]></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took the people, and divided them into three companies, and laid wait in the field, and looked, and, behold, the people were come forth out of the city; and he rose up against them, and stroke them.]]></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took the people, and divided them into three companies, and laid wait in the field, and looked, and, behold, the people were come forth out of the city; and he rose up against them, and stroke them.]]></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Abimelech, and the company that was with him, rushed forward, and stood in the entering of the gate of the city: and the two other companies ran upon all the people that were in the fields, and slew them.]]></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Abimelech, and the company that was with him, rushed forward, and stood in the entering of the gate of the city: and the two other companies ran upon all the people that were in the fields, and slew them.]]></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Abimelech fought against the city all that day; and he took the city, and slew the people that was therein, and beat down the city, and sowed it with salt.]]></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Abimelech fought against the city all that day; and he took the city, and slew the people that was therein, and beat down the city, and sowed it with salt.]]></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when all the men of the tower of Shechem heard that, they entered into an hold of the house of the god Berith.]]></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when all the men of the tower of Shechem heard that, they entered into an hold of the house of the god Berith.]]></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t was told Abimelech, that all the men of the tower of Shechem were gathered together.]]></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Abimelech got him up to mount Zalmon, he and all the people that were with him; and Abimelech took an axe in his hand, and cut down a bough from the trees, and took it, and laid it on his shoulder, and said unto the people that were with him, What all of you have seen me do, make haste, and do as I have don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Abimelech got him up to mount Zalmon, he and all the people that were with him; and Abimelech took an axe in his hand, and cut down a bough from the trees, and took it, and laid it on his shoulder, and said unto the people that were with him, What all of you have seen me do, make haste, and do as I have don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Abimelech got him up to mount Zalmon, he and all the people that were with him; and Abimelech took an axe in his hand, and cut down a bough from the trees, and took it, and laid it on his shoulder, and said unto the people that were with him, What all of you have seen me do, make haste, and do as I have don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Abimelech got him up to mount Zalmon, he and all the people that were with him; and Abimelech took an axe in his hand, and cut down a bough from the trees, and took it, and laid it on his shoulder, and said unto the people that were with him, What all of you have seen me do, make haste, and do as I have don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all the people likewise cut down every man his bough, and followed Abimelech, and put them to the hold, and set the hold on fire upon them; so that all the men of the tower of Shechem died also, about a thousand men and women.]]></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all the people likewise cut down every man his bough, and followed Abimelech, and put them to the hold, and set the hold on fire upon them; so that all the men of the tower of Shechem died also, about a thousand men and women.]]></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all the people likewise cut down every man his bough, and followed Abimelech, and put them to the hold, and set the hold on fire upon them; so that all the men of the tower of Shechem died also, about a thousand men and women.]]></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n went Abimelech to Thebez, and encamped against Thebez, and took it.]]></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But there was a strong tower within the city, and thither fled all the men and women, and all they of the city, and shut it to them, and got them up to the top of the tower.]]></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But there was a strong tower within the city, and thither fled all the men and women, and all they of the city, and shut it to them, and got them up to the top of the tower.]]></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Abimelech came unto the tower, and fought against it, and went hard unto the door of the tower to burn it with fire.]]></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Abimelech came unto the tower, and fought against it, and went hard unto the door of the tower to burn it with fire.]]></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a certain woman cast a piece of a millstone upon Abimelech's head, and all to brake his skull.]]></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a certain woman cast a piece of a millstone upon Abimelech's head, and all to brake his skull.]]></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en he called hastily unto the young man his armour bearer, and said unto him, Draw your sword, and slay me, that men say not of me, A women slew him. And his young man thrust him through, and he died.]]></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en he called hastily unto the young man his armour bearer, and said unto him, Draw your sword, and slay me, that men say not of me, A women slew him. And his young man thrust him through, and he died.]]></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en he called hastily unto the young man his armour bearer, and said unto him, Draw your sword, and slay me, that men say not of me, A women slew him. And his young man thrust him through, and he died.]]></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the men of Israel saw that Abimelech was dead, they departed every man unto his place.]]></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the men of Israel saw that Abimelech was dead, they departed every man unto his place.]]></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Thus God rendered the wickedness of Abimelech, which he did unto his father, in slaying his seventy brethren:]]></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Thus God rendered the wickedness of Abimelech, which he did unto his father, in slaying his seventy brethren:]]></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all the evil of the men of Shechem did God render upon their heads: and upon them came the curse of Jotham the son of Jerubbaal.]]></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all the evil of the men of Shechem did God render upon their heads: and upon them came the curse of Jotham the son of Jerubbaa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ருபாகாலின் குமாரன் அபிமெலேக்கு சீகேமிலிருக்கிற தன் தாயின் சகோதரரிடத்திற்குப் போய், அவ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தாயின் தகப்பனுடைய வம்சமான அனைவரை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ருபாகாலின் குமாரர் எழுபதுபேராகிய எல்லாரும் உங்களை ஆளுவது உங்களுக்கு நல்லதோ, ஒருவன் 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ஆளுவது உங்களுக்கு நல்லதோ என்று நீங்கள் சீகேமிலிருக்கிற சகல பெரிய மனுஷரின் கா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சுங்கள்; நான் உங்கள் எலும்பும் உங்கள் மாம்சமுமானவன் என்று நினைத்துக்கொள்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டியே அவன் தாயின் சகோதரர் சீகேமிலிருக்கிற சகல பெரிய மனுஷரின் காதுகளும் கேட்க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யெல்லாம் அவனுக்காகப் பேசினார்கள்; அப்பொழுது: அவன் நம்முடைய சகோதரன் என்று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னால், அவர்கள் இருதயம் அபிமெலேக்கைப் பின்பற்றச் சாய்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பாகால் பேரீத்தின் கோவிலிலிருந்து எழுபது வெள்ளிக்காசை எடுத்து அவனுக்கு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அபிமெலேக்கு வீணரும் போக்கிரிகளுமான மனுஷரைச் சேவகத்தில் வைத்தான்; அவர்கள்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ஒப்ராவிலிருக்கிற தன் தகப்பன் வீட்டிற்குப் போய், யெருபாகாலின் குமாரராகிய தன் சகோதரர் எழு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 ஒரே கல்லின் மேல் கொலைசெய்தான்; ஆனாலும் யெருபாகாலின் இளைய குமாரனாகிய யோ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ருந்தபடியினால் அவன் 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சீகேமிலிருக்கிற சகல பெரிய மனுஷரும், மில்லோவின் குடும்பத்தாரனைவரும் கூடி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லிருக்கிற உயர்ந்த கர்வாலிமரத்தண்டையிலே அபிமெலேக்கை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யோதாமுக்கு அறிவிக்கப்பட்டபோது, அவன் போய், கெரிசீம் மலையின் உச்சியில் ஏறி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சத்தமிட்டுக் கூப்பிட்டு, அவர்களை நோக்கி: சீகேமின் பெரிய மனுஷரே, தேவன்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க்கும்படி நீங்கள் எனக்குச் செவி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ருட்சங்கள் தங்களுக்கு ஒரு ராஜாவை அபிஷேகம்பண்ணும்படி போய், ஒலிவமரத்தைப் பார்த்து: நீ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யிரு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ஒலிவமரம்: தேவர்களும் மனுஷரும் புகழுகிற என்னிலுள்ள என்கொழுமையை நான் விட்டு, ம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ளப்போவேனோ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மரங்கள் அத்திமரத்தைப் பார்த்து: நீ வந்து, எங்களுக்கு ராஜாவாயிரு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அத்திமரம்: நான் என் மதுரத்தையும் என் நற்கனியையும் விட்டு, மரங்களை அரசாளப்போவேனோ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மரங்கள் திராட்சச் செடியைப் பார்த்து: நீ வந்து, எங்களுக்கு ராஜாவாயிரு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த் திராட்சச்செடி: தேவர்களையும் மனுஷரையும் மகிழப்பண்ணும் என் ரசத்தை நான் விட்டு ம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ளப்போவேனோ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மரங்களெல்லாம் முட்செடியைப் பார்த்து: நீ வந்து, எங்களுக்கு ராஜாவாயிரு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 முட்செடியானது மரங்களைப் பார்த்து: நீங்கள் என்னை உங்களுக்கு ராஜாவாக அபிஷேகம்பண்ணு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னால், என் நிழலிலே வந்தடையுங்கள்; இல்லாவிட்டால் முட்செடியிலிருந்து அக்கினி புறப்பட்டு லீப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 மரங்களைப் பட்சிக்கக்கடவது 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ன் தகப்பன் உங்களுக்காக யுத்தம் பண்ணி, தன் ஜீவனை எண்ணாமற்போய், உங்களை மீதியானியரின் கையி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இன்று என் தகப்பனுடைய குடும்பத்துக்கு விரோதமாய் எழும்பி, அவருடைய குமாரரான எழுபது 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கல்லின்மேல் கொலைசெய்து, அவருடைய வேலைக்காரியின் மகனாகிய அபிமெலேக்கு உங்கள் சகோதரனான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ச் சீகேம் பட்டணத்தாருக்கு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தும் நீங்கள் அவனை ராஜாவாக்கின செய்கை உண்மையும் உத்தமமுமான செய்கையாயிருக்கு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யெருபாகாலையும் அவர் குடும்பத்தாரையும் நன்மையாக நடத்தி, அவர் கைகளின் செய்கைக்கு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ய்து, இப்படி இந்நாளில் அவரையும் அவர் குடும்பத்தாரையும் நடத்தினது உண்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முமாயிருக்குமானால், அபிமெலேக்கின்மேல் நீங்களும் சந்தோஷமாயிருங்கள்; உங்கள்மேல் அ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மாயி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ல்லாவிட்டால் அபிமெலேக்கிலிருந்து அக்கினி புறப்பட்டு, சீகேம் பட்டணத்தாரையும், மி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ரையும் பட்சிக்கவும், சீகேம் பட்டணத்தாரிலும் மில்லோவின் குடும்பத்தாரிலுமிருந்து அ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அபிமெலேக்கைப் பட்சிக்கவும் கடவது என்று யோதாம்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ன் சகோதரானாகிய அபிமெலேக்குக்குப் பயந்து, தப்பியோடி, பேயேருக்குப் போய், அங்கே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மெலேக்கு இஸ்ரவேலை மூன்று வருஷம் அரசாண்ட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மெலேக்குக்கும் சீகேமின் பெரிய மனுஷருக்கும் நடுவே பொல்லாப்பு உண்டாக்கும் ஆவியை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ருபாகாலின் எழுபது குமாரருக்குச் செய்யப்பட்ட கொடுமை வந்து பலித்து, அவர்களுடைய இரத்தப்ப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 கொன்ற அவர்களுடைய சகோதரனாகிய அபிமெலேக்கின்மேலும், தன் சகோதரரைக் கொல்ல அவன் கை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ப்படுத்தின சீகேம் மனுஷர் மேலும் சுமரும்படியாகச் சீகேமின் பெரிய மனுஷர் அபிமெலேக்குக்கு இர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கேமின் மனுஷர் மலைகளின் உச்சியில் அவனுக்குப் பதிவிருக்கிறவர்களை வைத்தார்கள்;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கே வழி நடந்து போகிற யாவரையும் கொள்ளையிட்டார்கள்; அது அபிமெலேக்கு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ஏபேதின் குமாரனாகிய காகால் தன் சகோதரரோடே சீகேமுக்குள் போனான்; சீகேமின் பெரிய மனுஷர் அவனை ந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ளியே புறப்பட்டு, தங்கள் திராட்சத்தோட்டங்களின் பழங்களை அறுத்து, ஆலையாட்டி, ஆடிப்பாடி,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ன் வீட்டிற்குள் போய், புசித்துக்குடித்து, அபிமெலேக்கை சபி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ஏபேதின் குமாரனாகிய காகால்: அபிமெலேக்கு யார்? சீகேம் யார்? நாம்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வேண்டியதென்ன? அவன் யெருபாகாலின் மகன் அல்லவா? சேபூல் அவனுடைய காரியக்காரன் அல்லவா? சீ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ஏமோரின் மனுஷரையே சேவியுங்கள்; அவனை நாங்கள் சேவி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ந்த ஜனங்கள் மாத்திரம் என் கைக்குள் இருக்கட்டும்; நான் அபிமெலேக்கைத் துரத்திவி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சேனையைப் பெருகப்பண்ணிப் புறப்பட்டுவா என்று, அவன் அபிமெலேக்குக்குச் சொல்லி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ட்டணத்தின் அதிகாரியாகிய சேபூல் ஏபேதின் குமாரனாகிய காகாலின் வார்த்தைகளைக் கேட்டபோது, கோப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ரகசியமாய் அபிமெலேக்கினிடத்துக்கு ஆட்களை அனுப்பி: இதோ, ஏபேதின் குமாரனாகிய காகாலும்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ம் சீகேமுக்கு வந்திருக்கிறார்கள்; பட்டணத்தை உமக்கு விரோதமாக எழுப்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கையால் நீர் உம்மோடிருக்கும் ஜனங்களோடேகூட இரவில் எழுந்து வந்து வெளியிலே பதிவி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காலமே சூரியன் உதிக்கையில் எழும்பி, பட்டணத்தின் மேல் விழுந்து, அவனும் அவனோடிருக்கிற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எதிரே புறப்படும்போது, உம்முடைய கைக்கு நேரிடுகிறபடி அவனுக்குச் செய்யு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டியே அபிமெலேக்கும், அவனோடிருந்த சகல ஜனங்களும், இரவில் எழுந்துபோய், சீகேமுக்கு விரோதமாக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யாகப் பதிவி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ஏபேதின் குமாரன் காகால் புறப்பட்டு, பட்டணத்தின் ஒலிமுகவாசலில் நின்றான்; அப்பொழுது பதிவி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மெலேக்கு தன்னோடிருக்கிற ஜனங்களோடேகூட எழும்பி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காகால் அந்த ஜனங்களைக் கண்டு: இதோ, மலைகளின் உச்சிகளிலிருந்து ஜனங்கள் இறங்கிவரு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லோடே சொன்னான். அதற்குச் சேபூல்: நீ மலைகளின் நிழலைக் கண்டு, மனுஷர் என்று நினைக்கிறா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காலோ திரும்பவும்: இதோ, ஜனங்கள் தேசத்தின் மேட்டிலிருந்து இறங்கிவந்து, ஒரு படை மெயொனெனீ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வாலிமரத்தின் வழியாய் வரு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ற்குச் சேபூல்: அபிமெலேக்கை நாம் சேவிக்கிறதற்கு அவன் யார் என்று நீ சொன்ன உன் வாய் இ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 நீ நிந்தித்தஜனங்கள் அவர்கள் அல்லவா? இப்பொழுது நீ புறப்பட்டு, அவர்களோடே யுத்தம்பண்ணு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ப்பொழுது காகால் சீகேமின் மனுஷருக்கு முன்பாகப் புறப்பட்டுப்போய், அபிமெலேக்கோடே யு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மெலேக்கு அவனைத் துரத்த, அவன் அவனுக்கு முன்பாக ஓடினான்; பட்டணவாசல்மட்டும் அநேகர் வெட்டு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மெலேக்கு அருமாவில் இருந்துவிட்டான்; சேபூல் காகாலையும் அவன் சகோதரரையும் சீ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தபடிக்குத் துர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மறுநாளிலே ஜனங்கள் வெளியிலே வயலுக்குப் போனார்கள்; அது அபிமெலேக்குக்கு அறிவி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வன் ஜனங்களைக் கூட்டிக்கொண்டு, அவர்களை மூன்று படையாக வகுத்து, வெளியிலே பதிவிருந்து, அந்த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லிருந்து புறப்பட்டு வருகிறதைக் கண்டு, அவர்கள்மேல் எழும்பி, அவர்களை வெ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மெலேக்கும் அவனோடிருந்த படையும் பாய்ந்துவந்து, பட்டணத்தின் ஒலிமுகவாசலில் நின்றார்கள்;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படைகளோ வெளியிலிருக்கிற யாவர்மேலும் விழுந்து, அவர்களை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பிமெலேக்கு அந்நாள் முழுவதும் பட்டணத்தின்மேல் யுத்தம்பண்ணி, பட்டணத்தைப் பிடித்து, அ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 கொன்று, பட்டணத்தை இடித்து விட்டு, அதில் உப்பு 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தைச் சீகேம் துருக்கத்து மனுஷர் எல்லாரும் கேள்விப்பட்டபோது, அவர்கள் பேரீத் தேவனுடைய கோ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ணுக்குள்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சீகேம் துருக்கத்து மனுஷர் எல்லாரும் அங்கே கூடியிருக்கிறது அபிமெலேக்குக்கு அறிவி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பிமெலேக்கு தன்னோடிருந்த எல்லா ஜனங்களோடுங்கூடச் சல்மோன் மலையில் ஏறி, தன் கையிலே கோடரி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 ஒரு மரத்தின் கொம்பை வெட்டி, அதை எடுத்து, தன் தோளின் மேல் போட்டுக்கொண்டு, தன்னோ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நோக்கி: நான் என்ன செய்கிறேன் என்று பார்க்கிறீர்களே, நீங்களும் தீவிரமாய் என்னைப்போ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ப்படியே சகல ஜனங்களும் அவரவர் ஒவ்வொரு கொம்பை வெட்டி, அபிமெலேக்குக்குப் பின்சென்று அவைகளை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ணுக்கு அருகே போட்டு, அக்கினி கொளுத்தி அந்த அரணைச் சுட்டுப்போட்டார்கள்; அதினால் புரு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ம் ஏறக்குறைய ஆயிரம்பேராகிய சீகேம் துருக்கத்து மனுஷர் எல்லாரும் 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பின்பு அபிமெலேக்கு தேபேசுக்குப்போய், அதற்கு விரோதமாய்ப் பாளயமிறங்கி, அதைப்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அந்தப் பட்டணத்தின் நடுவே பலத்ததுருக்கம் இருந்தது; அங்கே சகல புருஷரும் ஸ்திரீகளும் பட்ட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அனைவரும் ஓடிப் புகுந்து, கதவைப் பூட்டிக்கொண்டு, துருக்கத்தின்மேல் ஏ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பிமெலேக்கு அந்தத் துருக்கம்மட்டும் வந்து, அதின்மேல் யுத்தம்பண்ணி, துருக்கத்தின் கத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ப் போடும்படிக்கு, அதின் கிட்டச் 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அப்பொழுது ஒரு ஸ்திரீ ஒரு ஏந்திரக்கல்லின் துண்டை அபிமெலெக்குடைய தலையின்மேல் போட்டாள்; அ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யை உ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உடனே அவன் தன் ஆயுததாரியாகிய வேலைக்காரனைக் கூப்பிட்டு: ஒரு ஸ்திரீ என்னைக் கொன்றாள் என்று எ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ச் சொல்லாதபடிக்கு, நீ உன் பட்டயத்தை உருவி, என்னைக் கொன்று போடு என்று அவனோடே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அவன் வேலைக்காரன் அவனை உருவக் குத்தினான், அவன்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அபிமெலேக்குச் செத்துப்போனதை இஸ்ரவேல் மனுஷர் கண்டபோது, அவர்கள் தங்கள் தங்கள் இடங்களு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இப்படியே அபிமெலேக்கு தன்னுடைய எழுபது சகோதரரைக் கொலைசெய்ததினால், தன் தகப்பனுக்கு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 தேவன் அவன்மேல் திரும்பு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சீகேம் மனுஷர் செய்த எல்லாப் பொல்லாப்பையும் தேவன் அவர்கள் தலையின்மேல் திரும்பு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பாகாலின் குமாரன் யோதாமின் சாபம் அவர்களுக்குப் பலி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9]]></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2026-09-16T23:57:36Z</dcterms:created>
  <dcterms:modified xsi:type="dcterms:W3CDTF">2026-09-16T23:57:36Z</dcterms:modified>
  <dc:title>நியாயாதிபதிகள்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