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க, எந்த மனுஷனும் எங்களைக் கிறிஸ்துவின் ஊழியக்காரரென்றும், தேவனுடைய இரகசியங்களின் உக்கிராணக்காரரென்றும் எண்ணிக்கொள்ளக்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க, எந்த மனுஷனும் எங்களைக் கிறிஸ்துவின் ஊழியக்காரரென்றும், தேவனுடைய இரகசியங்களின் உக்கிராணக்காரரென்றும் எண்ணிக்கொள்ள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உக்கிராணக்காரன் உண்மையுள்ளவனென்று காணப்படுவது அவனுக்கு அவசியம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உக்கிராணக்காரன் உண்மையுள்ளவனென்று காணப்படுவது அவனுக்கு அவசியம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யினும் நான் உங்களாலேயாவது மனுஷருடைய நியாயநாளின் விசாரணையினாலேயாவது தீர்ப்பைப்பெறுவது எனக்கு மிகவும் அற்ப காரியமாயிருக்கிறது; நானும் என்னைக்குறித்துத் தீர்ப்புச்சொல்லுகிற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யினும் நான் உங்களாலேயாவது மனுஷருடைய நியாயநாளின் விசாரணையினாலேயாவது தீர்ப்பைப்பெறுவது எனக்கு மிகவும் அற்ப காரியமாயிருக்கிறது; நானும் என்னைக்குறித்துத் தீர்ப்புச்சொல்லுகிற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நான் யாதொரு குற்றத்தையும் அறியேன்; ஆகிலும் அதினாலே நான் நீதிமானாகிறதில்லை; என்னை நியாயம் விசாரிக்கிறவர் கர்த்த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நான் யாதொரு குற்றத்தையும் அறியேன்; ஆகிலும் அதினாலே நான் நீதிமானாகிறதில்லை; என்னை நியாயம் விசாரிக்கிறவர் கர்த்த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உன்னை விசேஷித்தவனாகும்படி செய்கிறவர் யார்? உனக்கு உண்டாயிருக்கிறவைகளில் நீ பெற்றுக்கொள்ளாதது யாது? நீ பெற்றுக்கொண்டவனானால் பெற்றுக்கொள்ளாதவன்போல் ஏன் மேன்மைபாராட்டுகிறாய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உன்னை விசேஷித்தவனாகும்படி செய்கிறவர் யார்? உனக்கு உண்டாயிருக்கிறவைகளில் நீ பெற்றுக்கொள்ளாதது யாது? நீ பெற்றுக்கொண்டவனானால் பெற்றுக்கொள்ளாதவன்போல் ஏன் மேன்மைபாராட்டுகிறாய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திருப்தியடைந்திருக்கிறீர்களே, இப்பொழுது ஐசுவரியவான்களாயிருக்கிறீர்களே, எங்களையல்லாமல் ஆளுகிறீர்களே; நீங்கள் ஆளுகிறவர்களானால் நலமாயிருக்கும்; அப்பொழுது உங்களுடனேகூட நாங்களும் ஆளுவோ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திருப்தியடைந்திருக்கிறீர்களே, இப்பொழுது ஐசுவரியவான்களாயிருக்கிறீர்களே, எங்களையல்லாமல் ஆளுகிறீர்களே; நீங்கள் ஆளுகிறவர்களானால் நலமாயிருக்கும்; அப்பொழுது உங்களுடனேகூட நாங்களும் ஆளுவோ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திருப்தியடைந்திருக்கிறீர்களே, இப்பொழுது ஐசுவரியவான்களாயிருக்கிறீர்களே, எங்களையல்லாமல் ஆளுகிறீர்களே; நீங்கள் ஆளுகிறவர்களானால் நலமாயிருக்கும்; அப்பொழுது உங்களுடனேகூட நாங்களும் ஆளுவோ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ிறிஸ்துவினிமித்தம் பைத்தியக்காரர், நீங்கள் கிறிஸ்துவில் புத்திசாலிகள்; நாங்கள் பலவீனர், நீங்கள் பலவான்கள்; நீங்கள் கனவான்கள், நாங்கள் கனவீன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ிறிஸ்துவினிமித்தம் பைத்தியக்காரர், நீங்கள் கிறிஸ்துவில் புத்திசாலிகள்; நாங்கள் பலவீனர், நீங்கள் பலவான்கள்; நீங்கள் கனவான்கள், நாங்கள் கனவீன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நேரம்வரைக்கும் பசியுள்ளவர்களும், தாகமுள்ளவர்களும், நிர்வாணிகளும், குட்டுண்டவர்களும், தங்க இடமில்லாதவர்களுமாய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நேரம்வரைக்கும் பசியுள்ளவர்களும், தாகமுள்ளவர்களும், நிர்வாணிகளும், குட்டுண்டவர்களும், தங்க இடமில்லாதவர்களுமாயி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கைகளினாலே வேலைசெய்து, பாடுபடுகிறோம்; வையப்பட்டு, ஆசீர்வதிக்கிறோம்; துன்பப்பட்டு, சகி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கைகளினாலே வேலைசெய்து, பாடுபடுகிறோம்; வையப்பட்டு, ஆசீர்வதிக்கிறோம்; துன்பப்பட்டு, சகிக்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ஷிக்கப்பட்டு, வேண்டிக்கொள்ளுகிறோம்; இந்நாள்வரைக்கும் உலகத்தின் குப்பையைப்போலவும், எல்லாரும் துடைத்துப்போடுகிற அழுக்கைப்போலவுமான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ஷிக்கப்பட்டு, வேண்டிக்கொள்ளுகிறோம்; இந்நாள்வரைக்கும் உலகத்தின் குப்பையைப்போலவும், எல்லாரும் துடைத்துப்போடுகிற அழுக்கைப்போலவுமான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 வெட்கப்படுத்தும்படிக்கு நான் இவைகளை எழுதவில்லை, நீங்கள் எனக்குப் பிரியமான பிள்ளைகளென்று உங்களுக்குப் புத்தி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 வெட்கப்படுத்தும்படிக்கு நான் இவைகளை எழுதவில்லை, நீங்கள் எனக்குப் பிரியமான பிள்ளைகளென்று உங்களுக்குப் புத்தி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ள் பதினாயிரம் உபாத்தியாயர்கள் உங்களுக்கு இருந்தாலும், தகப்பன்மார் அநேகர் உங்களுக்கு இல்லையே; கிறிஸ்து இயேசுவுக்குள் சுவிசேஷத்தில் நான் உங்களைப் பெற்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ள் பதினாயிரம் உபாத்தியாயர்கள் உங்களுக்கு இருந்தாலும், தகப்பன்மார் அநேகர் உங்களுக்கு இல்லையே; கிறிஸ்து இயேசுவுக்குள் சுவிசேஷத்தில் நான் உங்களைப் பெற்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என்னைப் பின்பற்றுகிறவர்களாகுங்களென்று உங்களுக்குப் புத்திசொல்ல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ங்களிடத்திற்கு வருகிறதில்லை என்கிறதாகச் சிலர் இறுமாப்படைந்திருக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ங்களிடத்திற்கு வருகிறதில்லை என்கிறதாகச் சிலர் இறுமாப்படைந்திருக்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 கர்த்தருக்குச் சித்தமானால் நான் சீக்கிரமாய் உங்களிடத்திற்கு வந்து, இறுமாப்படைந்திருக்கிறவர்களுடைய பேச்சையல்ல, அவர்களுடைய பெலத்தையே அறிந்துகொள்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 கர்த்தருக்குச் சித்தமானால் நான் சீக்கிரமாய் உங்களிடத்திற்கு வந்து, இறுமாப்படைந்திருக்கிறவர்களுடைய பேச்சையல்ல, அவர்களுடைய பெலத்தையே அறிந்துகொள்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பேச்சிலே அல்ல, பெலத்திலே உண்டா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ுக்கு என்னவேண்டும்? நான் பிரம்போடு உங்களிடத்தில் வரவேண்டுமோ? அல்லது அன்போடும் சாந்தமுள்ள ஆவியோடும் வரவேண்டும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ுக்கு என்னவேண்டும்? நான் பிரம்போடு உங்களிடத்தில் வரவேண்டுமோ? அல்லது அன்போடும் சாந்தமுள்ள ஆவியோடும் வரவேண்டும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લોકોએ અમારા વિષે આમ માનવું જોઈએ: અમે તો ઈસુ ખ્રિસ્તના સેવકો છીએ. અમે એવા લોકો છીએ કે જેને મર્મ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ભારીઓ ગણ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ો કોઈ વ્યક્તિનો કશાક માટે વિશ્વાસ કરવામાં આવે તો તેણે દર્શાવવું જોઈએ કે તે વ્યક્તિ તે વસ્તુ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વા લાય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ો તમે ન્યાય કરો તેની મને પરવા નથી. અને કોઈ માનવ અદાલત દ્વારા મારો ન્યાય થાય તેની પણ મને પ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હું તો મારા પોતાનો પણ ન્યાય ક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ેં કોઈ પણ ખરાબ કૃત્યો કર્યા હોય તેવી મને જાણકારી નથી. પરંતુ તેનાથી હું નિર્દોષ સાબિત થ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ુ જ એક એવો છે જે મારો ન્યાય કર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થી યોગ્ય સમય પહેલાં ન્યાય ન કરો, પ્રભુ આવે ત્યાં સુધી રાહ જુઓ. તે જે વસ્તુઓ અંધકારમાં છુપાઈ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ર પ્રકાશ પાડશે તે લોકોના હૃદયના ગુપ્ત ઈરાદાઓને જાહેર કરી દેશે. પછી દેવ દરેક વ્યક્તિ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વી જોઈએ તેટલી પ્રશંસા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ભાઈઓ અને બહેનો, આ બાબતો અંગે મેં અપોલોસ અને મારો પોતાનો જ ઉદાહરણ તરીકે ઉપયોગ કર્યો છે. મેં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જેથી કરીને તમે અમારામાંથી શબ્દના અર્થ પામી શકો, “ફક્ત જે શાસ્ત્રલેખમાં લખ્યું છે તેનો જ અમ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 પછી તમે કોઈ એક વ્યક્તિ માટે ગૌરવ નહિ અનુભવો કે બીજી વ્યક્તિને તિરસ્કાક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ોણ કહે છે કે તમે બીજા લોકો કરતાં વધુ સારા છો? તમારી પાસે જે કાંઈ છે તે તમને આપવામાં આવ્યું હત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પછી તમે તે વસ્તુઓ તમારી પોતાની તાકાતના જોરે મેળવી હોય તેવી બડાશ કેમ મા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માનો છો કે તમારી પાસે તમારી જરૂરિયાતની દરેક વસ્તુ છે. તમે માનો છો કે તમે ધનવાન છો. તમે મ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 કે અમારા વગર તમે રાજાઓ બની ગયા છો. હું ઈચ્છું અને આશા કરું છું કે તમે ખરેખર રાજા હો! તો પછી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મારી સાથે રાજા બન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મને એમ લાગે છે કે દેવે મને અને બીજા પ્રેરિતોને અંતિમ સ્થાન આપ્યું છે. અમે તો તે માણસો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 કે જેને અન્ય લોકોની નજર સામે મરવું પડે છે. અમે તો આખા જગત-દૂતો અને લોકોની નજરે તમાશા જેવા થ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મે તો ખ્રિસ્ત માટે મૂર્ખ છીએ. પરંતુ તમે માનો છો કે તમે ખ્રિસ્તમાં ઘણા જ્ઞાની છો. અમે તો નિર્બ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 પરંતુ તમે માનો છો કે તમે શક્તિશાળી છો. લોકો તમને માન આપે છે, પણ અમારું અપમ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ત્યારે પણ અમારી પાસે પૂરતું ખાવા કે પીવાનું નથી કે અમારી પાસે પૂરતાં કપડાં નથી. અમારે ઘણી 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 ખાવો પડે છે. અમારી પાસે કોઈ ઘ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ારે અમારી જાતે અમારા પોતાના હાથે અમને પોષવા સખત પરિશ્રમ કરવો પડે છે. લોકો અમને શાપ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અમે તેમને આશીર્વાદ આપીએ છીએ. લોકો અમને હેરાનગતિ કરે છે, અને અમે તે સ્વીકા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લોકો અમારા વિષે ખરાબ બોલે છે, પરંતુ અમે તેમને સારી બાબતો કહીએ છીએ. આ ક્ષણે પણ લોકો હજુ પણ અ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એવો વર્તાવ કરે છે કે જાણે અમે જગતનો કચરો અને સમાજનો મેલ હ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મને શરમાવવાનો પ્રયત્ન કરવા માગતો નથી. પરંતુ આ બધી બાબતો હું તમને ચેતવણી આપવા માટે લખી રહ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જાણે તમે મારા પોતાના જ પ્રિય બાળકો હ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ખ્રિસ્તમાં તમારી પાસે 10,000 શિક્ષકો હશે, પરંતુ તમારી પાસે અનેક પિતા નહિ હોય. સુવાર્તા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ઈસુમાં હું તમારો પિતા બન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કરીને હું તમને વિનંતી કરું છું કે કૃપા કરીને મારા જેવા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જ હું તિમોથીને તમારી પાસે મોકલી રહ્યો છું. તે પ્રભુમાં મારો પુત્ર છે. હું તિમોથીને ચા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 અને તે વિશ્વાસપાત્ર છે. તે તમને ખ્રિસ્ત ઈસુમાં હું જે રીતે જીવું છું તેની યાદ અપાવવામા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 કરશે. તે જીવનપધ્ધતિ હું સર્વત્ર દરેક મંડળીમાં શીખ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ારામાંના કેટલાએક બડાઈખોર બની ગયા છો. તમે બડાશ મારો છો, એવું માનીને કે હું તમારી પાસે ફર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હું બહુજ જલ્દી તમારી પાસે આવીશ. હું આવીશ, જો પ્રભુ એમ મારી પાસેથી ઈચ્છતો હશે તો. પછ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શ કે આ બડાઈખોરો શું કઈ કરી શકે છે કે માત્ર બોલી જ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ે આ જોવું પડશે કારણ કે દેવનું રાજ્ય બોલવામાં નહિ પરંતુ સાર્મથ્ય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શું પસંદ કરો છો:હું તમારી પાસે તમને શિક્ષા કરવા આવું તે, કેપછી તમારી પાસે પ્રેમ અને નમ્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 આવું ત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2026-10-21T10:24:28Z</dcterms:created>
  <dcterms:modified xsi:type="dcterms:W3CDTF">2026-10-21T10:24:28Z</dcterms:modified>
  <dc:title>૧ કરિંથીઓને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