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ருடைய ஆலோசனையில் நடவாமலும், பாவிகளுடைய வழியில் நில்லாமலும், பரியாசக்காரர் உட்காரும் இடத்தில் உட்காராம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ேதத்தில் பிரியமாயிருந்து, இரவும் பகலும் அவருடைய வேதத்தில் தியானமாயிருக்கிற மனுஷ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ரோ அப்படியிராமல் காற்றுப் பறக்கடிக்கும் பதரைப்போல் இ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ுன்மார்க்கர் நியாயத்தீர்ப்பிலும், பாவிகள் நீதிமான்களின் சபையிலும் நிலைநிற்ப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நீதிமான்களின் வழியை அறிந்திருக்கிறார்; துன்மார்க்கரின் வழியோ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ుష్టుల ఆలోచనచొప్పున నడువకపాపుల మార్గమున నిలువక అపహాసకులు కూర్చుండు చోటను కూర్చుండ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ధర్మశాస్త్రమునందు ఆనందించుచుదివారాత్రము దానిని ధ్యానించు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నీటికాలువల యోరను నాటబడినదైఆకు వాడక తన కాలమందు ఫలమిచ్చు చెట్టువలెనుండును అతడు చేయున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ఫల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ుష్టులు ఆలాగున నుండకగాలి చెదరగొట్టు పొట్టువలె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 న్యాయవిమర్శలో దుష్టులునునీతిమంతుల సభలో పాపులును నిలువ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తిమంతుల మార్గము యెహోవాకు తెలియునుదుష్టుల మార్గము నాశనమునకు నడు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2026-10-20T07:33:01Z</dcterms:created>
  <dcterms:modified xsi:type="dcterms:W3CDTF">2026-10-20T07:33:01Z</dcterms:modified>
  <dc:title>కీర్తనలు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