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ண்டவரே, தேவரீர் தலைமுறை தலைமுறையாக எங்களுக்கு அடைக்கலமானவ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தோன்றுமுன்னும், நீர் பூமியையும் உலகத்தையும் உருவாக்குமுன்னும், நீரே அநாதியாய் என்றென்றைக்கும் தேவனாயிருக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தோன்றுமுன்னும், நீர் பூமியையும் உலகத்தையும் உருவாக்குமுன்னும், நீரே அநாதியாய் என்றென்றைக்கும் தேவனா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மனுஷரை நிர்த்தூளியாக்கி மனுபுத்திரரே திரும்புங்கள் என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பார்வைக்கு ஆயிரம் வருஷம் நேற்றுக்கழிந்த நாள்போலவும் இராச்சாமம்போலவும் இ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வெள்ளம்போல் வாரிக்கொண்டுபோகிறீர்; நித்திரைக்கு ஒத்திருக்கிறார்கள்; காலையிலே முளைக்கிற புல்லுக்கு ஒப்பாய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வெள்ளம்போல் வாரிக்கொண்டுபோகிறீர்; நித்திரைக்கு ஒத்திருக்கிறார்கள்; காலையிலே முளைக்கிற புல்லுக்கு ஒப்பாயிரு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ாலையிலே முளைத்துப் பூத்து, மாலையிலே அறுப்புண்டு உலர்ந்து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உமது கோபத்தினால் அழிந்து, உமது உக்கிரத்தினால் கலங்கிப்போ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அக்கிரமங்களை உமக்குமுன்பாகவும், எங்கள் அந்தரங்க பாவங்களை உமது முகத்தின் வெளிச்சத்திலும் நிறுத்த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நாட்களெல்லாம் உமது கோபத்தால் போய்விட்டது; ஒருகதையைப்போல் எங்கள் வருஷங்களைக் களைத்துப்போட்ட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ஆயுசுநாட்கள் எழுபதுவருஷம், பெலத்தின் மிகுதியால் எண்பது வருஷமாயிருந்தாலும், அதின் மேன்மையானது வருத்தமும் சஞ்சலமுமாமே; அது சீக்கிரமாய்க் கடந்துபோகிறது, நாங்களும் பறந்துபோ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ஆயுசுநாட்கள் எழுபதுவருஷம், பெலத்தின் மிகுதியால் எண்பது வருஷமாயிருந்தாலும், அதின் மேன்மையானது வருத்தமும் சஞ்சலமுமாமே; அது சீக்கிரமாய்க் கடந்துபோகிறது, நாங்களும் பறந்துபோ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ஆயுசுநாட்கள் எழுபதுவருஷம், பெலத்தின் மிகுதியால் எண்பது வருஷமாயிருந்தாலும், அதின் மேன்மையானது வருத்தமும் சஞ்சலமுமாமே; அது சீக்கிரமாய்க் கடந்துபோகிறது, நாங்களும் பறந்துபோ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கோபத்தின் வல்லமையையும் உமக்குப் பயப்படத்தக்க விதமாயும் உமது உக்கிரத்தையும் அறிந்துகொள்ளுகிற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கோபத்தின் வல்லமையையும் உமக்குப் பயப்படத்தக்க விதமாயும் உமது உக்கிரத்தையும் அறிந்துகொள்ளுகிறவன் யா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ஞான இருதயமுள்ளவர்களாகும்படி, எங்கள் நாட்களை எண்ணும் அறிவை எங்களுக்குப் போதித்தருள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திரும்பிவாரும், எதுவரைக்கும் கோபமாயிருப்பீர்? உமது அடியாருக்காகப் பரிதபி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எங்கள் வாழ்நாளெல்லாம் களிகூர்ந்து மகிழும்படி, காலையிலே எங்களை உமது கிருபையால் திருப்தியா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எங்களைச் சிறுமைப்படுத்தின நாட்களுக்கும், நாங்கள் துன்பத்தைக் கண்ட வருஷங்களுக்கும், எங்களை மகிழ்ச்சியா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கிரியை உமது ஊழியக்காரருக்கும், உமது மகிமை அவர்கள் பிள்ளைகளுக்கும் விளங்குவ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கிரியை உமது ஊழியக்காரருக்கும், உமது மகிமை அவர்கள் பிள்ளைகளுக்கும் விளங்குவ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ங்கள் தேவனாகிய ஆண்டவரின் பிரியம் எங்கள்மேல் இருப்பதாக; எங்கள் கைகளின் கிரியையை எங்களிடத்தில் உறுதிப்படுத்தும்; ஆம், எங்கள் கைகளின் கிரியையை எங்களிடத்தில் உறுதிப்படுத்திய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, আমাদের সমস্ত প্রজন্মের জন্য আপনি আমাদের গৃহ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ঈশ্বর, পর্বতমালার জন্মের আগে, এই পৃথিবীর এবং জগত্‌ সৃষ্টির আগে, আপনিই ঈশ্বর ছিলেন| হে ঈশ্ব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চিরদিন ছিলেন এবং আপনি চিরদিন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পৃথিবীতে আপনিই মানুষকে এনেছেন| আপনি পুনরায তাদের ধূলোয় পরিণ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পনার কাছে হাজার বছর গতকালের মত, য়েন গত রাত্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পনি আমাদের ঝেটিযে বিদায করে দেন| আমাদের জীবন একটা স্বপ্নের মত, সকাল হলেই আমরা চলে যাই|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াস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কালে ঘাসগুলো জন্মায় এবং বিকেলে তা শুকিয়ে মর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, আপনার ক্রোধ আমাদের ধ্বংস করে দিতে পারে এবং তা আমাদের ভীত কর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দের সব পাপ আপনি জানেন| ঈশ্বর, আমাদের প্রত্যেকটি গোপন পাপ আপনি দেখতে প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পনার ক্রোধ আমাদের জীবন শেষ করে দিতে পারে| ফিস্ফিসানি কথার মত আমাদের জীবন শেষ হ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রা হয়তো বা 70 বছর বেঁচে থাকি| যদি আমরা শক্তিশালী হই তাহলে হয়তো 80 বছর বেঁচে থাক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জীবন কঠোর পরিশ্রম এবং যন্ত্রণায় ভরা| তারপর হঠাত্‌ আমাদের জীবন শেষ হয়ে যায়! আমরা উড়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 ঈশ্বর, আপনার ক্রোধের পূর্ণ শক্তি কতখানি তা কোন ব্যক্তিই জানে না| কিন্তু ঈশ্বর, আপনা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শ্রদ্ধা ও ভয় আপনার ক্রোধের মতই বিরাট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দের জীবন প্রকৃতপক্ষে য়ে কত ছোট তা আমাদের দেখান| যাতে আমরা প্রকৃত জ্ঞান লাভ কর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সব সময় আমাদের মধ্যে ফিরে আসুন| আপনার দাসদের প্রতি সদয় হ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ত্যেক প্রভাতে আপনার প্রেমে আমাদের ভরিয়ে দিন| আমাদের সুখী হতে দিন, এ জীবনকে উপভোগ কর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দের জীবনে অনেক দুঃখ ও সমস্যা দিয়েছেন| এবার আমাদের সুখী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়ে সব অলৌকিক কাজ আপনি আপনার সেবকদের জন্য করেন, তা ওরা দেখুক| ওদের সন্তানদের আপনার মহিমা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আমাদের শ্রমে সাহায্য করুন| আমাদের শ্রম তাঁকে সাহায্য কর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2026-10-22T07:50:00Z</dcterms:created>
  <dcterms:modified xsi:type="dcterms:W3CDTF">2026-10-22T07:50:00Z</dcterms:modified>
  <dc:title>গীতসংহিতা : 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