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கர்த்தர் மம்ரேயின் சமபூமியிலே அவனுக்குத் தரிசனமானார். அவன் பகலின் உஷ்ணவேளையில் கூடாரவாசலிலே உட்கார்ந்திரு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கர்த்தர் மம்ரேயின் சமபூமியிலே அவனுக்குத் தரிசனமானார். அவன் பகலின் உஷ்ணவேளையில் கூடாரவாசலிலே உட்கார்ந்திரு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கண்களை ஏறெடுத்துப் பார்க்கும்போது, இதோ, மூன்று புருஷர் அவனுக்கு எதிரே நின்றார்கள்; அவர்களைக் கண்டவுடனே, அவன் கூடாரவாசலிலிருந்து அவர்களுக்கு எதிர் கொண்டு ஓடித் தரை மட்டும் குனிந்து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கண்களை ஏறெடுத்துப் பார்க்கும்போது, இதோ, மூன்று புருஷர் அவனுக்கு எதிரே நின்றார்கள்; அவர்களைக் கண்டவுடனே, அவன் கூடாரவாசலிலிருந்து அவர்களுக்கு எதிர் கொண்டு ஓடித் தரை மட்டும் குனிந்து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ண்டவரே, உம்முடைய கண்களில் எனக்குக் கிருபை கிடைத்ததானால், நீர் உமது அடியேனைவிட்டுக் கடந்து போக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ஞ்சம் தண்ணீர் கொண்டு வரட்டும், உங்கள் கால்களைக் கழுவி, மரத்தடியில் சாய்ந்துகொண்டி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இருதயங்களைத் திடப்படுத்தக் கொஞ்சம் அப்பம் கொண்டுவருகிறேன்; அப்புறம் நீங்கள் உங்கள் வழியே போகலாம்; இதற்காகவே அடியேன் இடம்வரைக்கும் வந்தீர்கள் என்றான். அதற்கு அவர்கள்: நீ சொன்னபடி செய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இருதயங்களைத் திடப்படுத்தக் கொஞ்சம் அப்பம் கொண்டுவருகிறேன்; அப்புறம் நீங்கள் உங்கள் வழியே போகலாம்; இதற்காகவே அடியேன் இடம்வரைக்கும் வந்தீர்கள் என்றான். அதற்கு அவர்கள்: நீ சொன்னபடி செய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பிரகாம் தீவிரமாய்க் கூடாரத்தில் சாராளிடத்திற்குப் போய்: நீ சீக்கிரமாய் மூன்றுபடி மெல்லிய மாவு எடுத்துப் பிசைந்து, அப்பம் சுடு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பிரகாம் தீவிரமாய்க் கூடாரத்தில் சாராளிடத்திற்குப் போய்: நீ சீக்கிரமாய் மூன்றுபடி மெல்லிய மாவு எடுத்துப் பிசைந்து, அப்பம் சுடு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பிரகாம் மாட்டுமந்தைக்கு ஓடி, ஒரு நல்ல இளங்கன்றைப் பிடித்து, வேலைக்காரன் கையிலே கொடுத்தான்; அவன் அதைச் சீக்கிரத்திலே சமை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பிரகாம் மாட்டுமந்தைக்கு ஓடி, ஒரு நல்ல இளங்கன்றைப் பிடித்து, வேலைக்காரன் கையிலே கொடுத்தான்; அவன் அதைச் சீக்கிரத்திலே சமை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காம் வெண்ணெயையும் பாலையும் சமைப்பித்த கன்றையும் எடுத்து வந்து, அவர்கள் முன்பாக வைத்து, அவர்கள் அருகே மரத்தடியில் நின்று கொண்டிருந்தான்; அவர்கள் புசி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காம் வெண்ணெயையும் பாலையும் சமைப்பித்த கன்றையும் எடுத்து வந்து, அவர்கள் முன்பாக வைத்து, அவர்கள் அருகே மரத்தடியில் நின்று கொண்டிருந்தான்; அவர்கள் புசி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வனை நோக்கி: உன் மனைவி சாராள் எங்கே என்றார்கள்? அதோ கூடாரத்தில் இருக்கிறா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ர்: ஒரு உற்பவகாலத்திட்டத்தில் நிச்சயமாய் உன்னிடத்திற்கு திரும்ப வருவேன்; அப்பொழுது உன் மனைவியாகிய சாராளுக்கு ஒரு குமாரன் இருப்பான் என்றார். சாராள் அவருக்குப் பின்புறமாய்க் கூடாரவாசலில் இதைக் கேட்டுக்கொண்டிருந்த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ர்: ஒரு உற்பவகாலத்திட்டத்தில் நிச்சயமாய் உன்னிடத்திற்கு திரும்ப வருவேன்; அப்பொழுது உன் மனைவியாகிய சாராளுக்கு ஒரு குமாரன் இருப்பான் என்றார். சாராள் அவருக்குப் பின்புறமாய்க் கூடாரவாசலில் இதைக் கேட்டுக்கொண்டிருந்த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பிரகாமும் சாராளும் வயது சென்று முதிர்ந்தவர்களாயிருந்தார்கள்; ஸ்திரீகளுக்குள்ள வழிபாடு சாராளுக்கு நின்றுபோ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சாராள் தன் உள்ளத்திலே நகைத்து: நான் கிழவியும், என் ஆண்டவன் முதிர்ந்த வயதுள்ளவருமானபின்பு, எனக்கு இன்பம் உண்டாயிருக்குமோ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சாராள் தன் உள்ளத்திலே நகைத்து: நான் கிழவியும், என் ஆண்டவன் முதிர்ந்த வயதுள்ளவருமானபின்பு, எனக்கு இன்பம் உண்டாயிருக்குமோ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 ஆபிரகாமை நோக்கி: சாராள் நகைத்து, நான் கிழவியாயிருக்கப் பிள்ளைபெறுவது மெய்யோ என்று சொல்வானேன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ல் ஆகாத காரியம் உண்டோ? உற்பவகாலத்திட்டத்தில் உன்னிடத்திற்குத் திரும்பவருவேன்; அப்பொழுது சாராளுக்கு ஒரு குமாரன் இருப்பா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ல் ஆகாத காரியம் உண்டோ? உற்பவகாலத்திட்டத்தில் உன்னிடத்திற்குத் திரும்பவருவேன்; அப்பொழுது சாராளுக்கு ஒரு குமாரன் இருப்பா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ராள் பயந்து, நான் நகைக்கவில்லை என்று மறுத்தாள். அதற்கு அவர்: இல்லை, நீ நகைத்தாய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அந்தப் புருஷர் எழுந்து அவ்விடம் விட்டு, சோதோமை நோக்கிப் போனார்கள்; ஆபிரகாமும் அவர்களோடே கூடப்போய் வழிவிட்டனுப்ப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அந்தப் புருஷர் எழுந்து அவ்விடம் விட்டு, சோதோமை நோக்கிப் போனார்கள்; ஆபிரகாமும் அவர்களோடே கூடப்போய் வழிவிட்டனுப்ப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ர்த்தர்: ஆபிரகாம் பெரிய பலத்த ஜாதியாவதினாலும், அவனுக்குள் பூமியிலுள்ள சகல ஜாதிகளும் ஆசீர்வதிக்கப்படுவதினால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ெய்யப்போகிறதை ஆபிரகாமுக்கு மறைப்பேன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ஆபிரகாமுக்குச் சொன்னதை நிறைவேற்றும்படியாய் அவன் தன் பிள்ளைகளுக்கும், தனக்குப் பின்வரும் தன் வீட்டாருக்கும்: நீங்கள் நீதியையும் நியாயத்தையும் செய்து, கர்த்தருடைய வழியைக் காத்து நடவுங்கள் என்று கட்டளையிடுவான் என்பதை அறிந்திருக்கிறே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ஆபிரகாமுக்குச் சொன்னதை நிறைவேற்றும்படியாய் அவன் தன் பிள்ளைகளுக்கும், தனக்குப் பின்வரும் தன் வீட்டாருக்கும்: நீங்கள் நீதியையும் நியாயத்தையும் செய்து, கர்த்தருடைய வழியைக் காத்து நடவுங்கள் என்று கட்டளையிடுவான் என்பதை அறிந்திருக்கிற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ஆபிரகாமுக்குச் சொன்னதை நிறைவேற்றும்படியாய் அவன் தன் பிள்ளைகளுக்கும், தனக்குப் பின்வரும் தன் வீட்டாருக்கும்: நீங்கள் நீதியையும் நியாயத்தையும் செய்து, கர்த்தருடைய வழியைக் காத்து நடவுங்கள் என்று கட்டளையிடுவான் என்பதை அறிந்திருக்கிறேன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கர்த்தர் சோதோம் கொமோராவின் கூக்குரல் பெரிதாயிருப்பதினாலும், அவைகளின் பாவம் மிகவும் கொடிதாயிருப்பதினால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றங்கிப்போய், என்னிடத்தில் வந்து எட்டின அதின் கூக்குரலின்படியே அவர்கள் செய்திருக்கிறார்களோ இல்லையோ என்று பார்த்து அறிவே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றங்கிப்போய், என்னிடத்தில் வந்து எட்டின அதின் கூக்குரலின்படியே அவர்கள் செய்திருக்கிறார்களோ இல்லையோ என்று பார்த்து அறிவேன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ந்தப் புருஷர் அவ்விடம் விட்டுச் சோதோமை நோக்கிப் போனார்கள்; ஆபிரகாமோ பின்னும் கர்த்தருக்கு முன்பாக நின்றுகொண்ட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பிரகாம் சமீபமாய்ச் சேர்ந்து: துன்மார்க்கனோடே நீதிமானையும் அழிப்பீர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ணத்துக்குள்ளே ஒருவேளை ஐம்பது நீதிமான்கள் இருப்பார்கள், அதற்குள் இருக்கும் அந்த ஐம்பது நீதிமான்கள் நிமித்தம் இரட்சியாமல் அந்த ஸ்தலத்தை அழிப்பீர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ணத்துக்குள்ளே ஒருவேளை ஐம்பது நீதிமான்கள் இருப்பார்கள், அதற்குள் இருக்கும் அந்த ஐம்பது நீதிமான்கள் நிமித்தம் இரட்சியாமல் அந்த ஸ்தலத்தை அழிப்பீரோ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ுன்மார்க்கனோடே நீதிமானையும் சங்கரிப்பது உமக்குத் தூரமாயிருப்பதாக; நீதிமானையும் துன்மார்க்கனையும் சமமாய் நடப்பிப்பது உமக்குத்தூரமாயிருப்பதாக; சர்வலோக நியாயாதிபதி நீதிசெய்யாதிருப்பாரோ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ுன்மார்க்கனோடே நீதிமானையும் சங்கரிப்பது உமக்குத் தூரமாயிருப்பதாக; நீதிமானையும் துன்மார்க்கனையும் சமமாய் நடப்பிப்பது உமக்குத்தூரமாயிருப்பதாக; சர்வலோக நியாயாதிபதி நீதிசெய்யாதிருப்பாரோ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க் கர்த்தர்: நான் சோதோமில் ஐம்பது நீதிமான்களைக் கண்டால், அவர்கள் நிமித்தம் அந்த ஸ்தலமுழுதையும் இரட்சிப்ப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ஆபிரகாம் பிரதியுத்தரமாக: இதோ, தூளும் சாம்பலுமாயிருக்கிற அடியேன் ஆண்டவரோடே பேசத்துணிந்த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வேளை ஐம்பது நீதிமான்களுக்கு ஐந்துபேர் குறைந்திருப்பார்கள்; அந்த ஐந்துபேர் நிமித்தம் பட்டணமுழுதையும் அழிப்பீரோ என்றான். அதற்கு அவர்: நான் நாற்பத்தைந்து நீதிமான்களை அங்கே கண்டால், அதை அழிப்பதில்லை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வேளை ஐம்பது நீதிமான்களுக்கு ஐந்துபேர் குறைந்திருப்பார்கள்; அந்த ஐந்துபேர் நிமித்தம் பட்டணமுழுதையும் அழிப்பீரோ என்றான். அதற்கு அவர்: நான் நாற்பத்தைந்து நீதிமான்களை அங்கே கண்டால், அதை அழிப்பதில்லை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பின்னும் அவரோடே பேசி: நாற்பது நீதிமான்கள் அங்கே காணப்பட்டாலோ என்றான். அதற்கு அவர்: நாற்பது நீதிமான்கள்நிமித்தம் அதை அழிப்பதில்லை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பின்னும் அவரோடே பேசி: நாற்பது நீதிமான்கள் அங்கே காணப்பட்டாலோ என்றான். அதற்கு அவர்: நாற்பது நீதிமான்கள்நிமித்தம் அதை அழிப்பதில்லை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ன்: நான் இன்னும் பேசுகிறேன், ஆண்டவருக்குக் கோபம் வராமலிருப்பதாக; முப்பது நீதிமான்கள் அங்கே காணப்பட்டாலோ என்றான். அதற்கு அவர்: நான் முப்பது நீதிமான்களை அங்கே கண்டால், அதை அழிப்பதில்லை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ன்: நான் இன்னும் பேசுகிறேன், ஆண்டவருக்குக் கோபம் வராமலிருப்பதாக; முப்பது நீதிமான்கள் அங்கே காணப்பட்டாலோ என்றான். அதற்கு அவர்: நான் முப்பது நீதிமான்களை அங்கே கண்டால், அதை அழிப்பதில்லை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: இதோ ஆண்டவரோடே பேசத்துணிந்தேன்; இருபது நீதிமான்கள் அங்கே காணப்பட்டாலோ என்றான். அதற்கு அவர்: இருபது நீதிமான்கள்நிமித்தம் அதை அழிப்பதில்லை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: இதோ ஆண்டவரோடே பேசத்துணிந்தேன்; இருபது நீதிமான்கள் அங்கே காணப்பட்டாலோ என்றான். அதற்கு அவர்: இருபது நீதிமான்கள்நிமித்தம் அதை அழிப்பதில்லை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: ஆண்டவருக்குக் கோபம் வராதிருப்பதாக; நான் இன்னும் இந்த ஒருவிசைமாத்திரம் பேசுகிறேன்; பத்து நீதிமான்கள் அங்கே காணப்பட்டாலோ என்றான். அதற்கு அவர்: பத்து நீதிமான்கள் நிமித்தம் அதை அழிப்பதில்லை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: ஆண்டவருக்குக் கோபம் வராதிருப்பதாக; நான் இன்னும் இந்த ஒருவிசைமாத்திரம் பேசுகிறேன்; பத்து நீதிமான்கள் அங்கே காணப்பட்டாலோ என்றான். அதற்கு அவர்: பத்து நீதிமான்கள் நிமித்தம் அதை அழிப்பதில்லை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் ஆபிரகாமோடே பேசிமுடிந்தபின்பு போய்விட்டார்; ஆபிரகாமும் தன்னுடைய இடத்துக்குத் திரும்ப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మమ్రేదగ్గరనున్న సింధూరవనములో అబ్రాహాము ఎండవేళ గుడారపు ద్వారమందు కూర్చుని యున్నప్పుడ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 కన 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కన్నులెత్తి చూచినప్పుడు ముగ్గురు మనుష్యులు అతని యెదుట నిలువబడి యుండిరి. అతడు వారిని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డారపు వాకిటనుండి వారిని ఎదుర్కొనుటకు పరుగెత్తి, నేలమట్టుకు వం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్రభువా, నీ కటాక్షము నామీద నున్న యెడల ఇప్పుడు నీ దాసుని దాటి పో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కొంచెము నీళ్లు తెప్పించెదను; దయచేసి కాళ్లు కడుగు కొని ఈ చెట్టు క్రింద అలసట తీర్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ొంచెము ఆహారము తెచ్చెదను; మీ ప్రాణములను బలపరచు కొనుడి; తరువాత మీరు వెళ్లవచ్చును; ఇందు నిమిత్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దా మీ దాసుని యొద్దకు వచ్చితిరనెను. వారునీవు చెప్పి నట్లు చేయు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బ్రాహాము గుడారములో నున్న శారాయొద్దకు త్వరగా వెళ్లినీవు త్వరపడి మూడు మానికల మెత్తనిపిండి తె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సికి రొట్టెలు చేయు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రియు అబ్రాహాము పశువుల మందకు పరుగెత్తి ఒక మంచి లేత దూడను తెచ్చి ఒక పనివాని కప్ప గించెను.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త్వరగా సిద్ధ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తరువాత అతడు వెన్నను పాలను తాను సిద్ధము చేయించిన దూడను తెచ్చి వారియెదుట పెట్టి వారు భోజనము చ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ండగా వారియొద్ద ఆ చెట్టుక్రింద నిల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తనితో నీ భార్యయైన శారా ఎక్కడ నున్నదని అడుగగా అతడు అదిగో గుడారములో నున్నద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దుకాయనమీదటికి ఈ కాలమున నీయొద్దకు నిశ్చ యముగా మరల వచ్చెదను. అప్పడు నీ భార్యయైన శారాకు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ు కలుగునని చెప్పెను. శారా ఆయన వెనుక నుండిన గుడారపు ద్వా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బ్రాహామును శారాయును బహుకాలము గడచిన వృద్ధులై యుండిరి. స్త్రీ ధర్మము శారాకు నిలిచి పోయ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శారానేను బలము ఉడిగిన దాననైన తరువాత నాకు సుఖము కలుగునా? నా యజమాను డును వృద్ధుడై యున్నాడు గదా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లో నవ్వ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ంతట యెహోవా అబ్రాహాముతోవృద్ధురాలనైన నేను నిశ్చయముగా ప్రసవించెదనా అని శారా నవ్వన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కు అసాధ్యమైనది ఏదైన నున్నదా? మీదటికి ఈ కాలమున నిర్ణయకాలమందు నీ యొద్దకు తిరిగి వ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ు శారాకు కుమారుడు కలుగ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శారా భయపడినేను నవ్వలేదని చెప్పగా ఆయన అవును నీవు నవి్వతివ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ప్పుడా మనుష్యులు అక్కడనుండి లేచి సొదొమ తట్టు చూచిరి. అబ్రాహాము వారిని సాగనంపుటకు వారితో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ు యెహోవానేను చేయబోవు కార్యము అబ్రాహామునకు దాచెద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బ్రాహాము నిశ్చయముగా బలముగల గొప్ప జనమగును. అతని మూలముగా భూమిలోని సమస్త జనములును ఆశీర్వద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ఎట్లనగా యెహోవా అబ్రాహామును గూర్చి చెప్పినది అతనికి కలుగ జేయునట్లు తన తరువాత తన పిల్లలున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ంటి వారును నీతి న్యాయములు జరి గించుచు, యెహోవా మార్గమును గైకొనుటకు అతడు వారి కాజ్ఞాపించి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తని నెరిగియున్నా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రియు యెహోవాసొదొమ గొమొఱ్ఱాలను గూర్చిన మొర గొప్పది గనుకను వాటి పాపము బహు భారమైనది గనుక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ేను దిగిపోయి నాయొద్దకు వచ్చిన ఆ మొర చొప్పుననే వారు సంపూర్ణముగా చేసిరో లేదో చూచెదను; చేయని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తెలిసికొంద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 మనుష్యులు అక్కడనుండి తిరిగి సొదొమ వైపుగా వెళ్లిరి. అబ్రాహాము ఇంక యెహోవా సన్నిధిని నిల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ప్పడు అబ్రాహాము సమీపించి యిట్లనెనుదుష్టులతోకూడ నీతి మంతులను నాశనము చేయుదు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 పట్టణములో ఒకవేళ ఏబదిమంది నీతిమంతులుండినయెడల దానిలోనున్న యేబదిమంది నీతి మంతుల నిమిత్తమ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ను నాశనము చేయక కాయ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ఆ చొప్పున చేసి దుష్టులతో కూడ నీతి మంతులను చంపుట నీకు దూరమవునుగాక. నీతిమంతుని దుష్టు నితో సమ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ంచుట నీకు దూరమవు గాక. సర్వలోకమునకు తీర్పు తీర్చువాడు న్యాయము చేయడా అని చెప్ప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ెహోవాసొదొమ పట్టణములో ఏబదిమంది నీతిమంతులు నాకు కనబడినయెడల వారినిబట్టి ఆ స్థలమంతటిని కాయుదున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ందుకు అబ్రాహాముఇదిగో ధూళియు బూడిదెయునైన నేను ప్రభువుతో మాటలాడ తెగ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ఏబదిమంది నీతిమంతులలో ఒకవేళ ఐదుగురు తక్కువైతే ఐదుగురు తక్కువై నందున ఆ పట్టణమంతయు నాశనము చేయుదు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మరల అడిగెను. అందుకాయన అక్కడ నలుబది యైదు గురు నాకు కనబడినయెడల నాశనము చేయనన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తడింక ఆయనతో మాటలాడుచుఒకవేళ అక్కడ నలుబదిమందియే కనబడుదురేమో అనినప్పుడు ఆయనఆ నలుబదిమందిని 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శనముచేయక యుందున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తడు ప్రభువు కోపపడనియెడల నేను మాటలాడెదను; ఒకవేళ అక్కడ ముప్పదిమందియే కన బడుదురేమో అనినప్పుడ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క్కడ ముప్పదిమంది నాకు కనబడినయెడల నాశనము చ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ందు కతడుఇదిగో ప్రభువుతో మాటలాడ తెగించితిని; ఒకవేళ అక్కడ ఇరువదిమంది కనబడుదురేమో అని నప్పుడ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యిరువదిమందినిబట్టి నాశనము చేయ కుందున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తడు ప్రభువు కోపపడనియెడల నే నింకొకమారే మాటలాడెదను; ఒకవేళ అక్కడ పదిమంది కనబడుదురేమో అన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ఆ పదిమందినిబట్టి నాశనము చేయక యుంద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యెహోవా అబ్రా హాముతో మాటలాడుట చాలించి వెళ్లిపోయెను. అబ్రాహాము తన యింటికి తిరిగి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2026-10-20T01:19:10Z</dcterms:created>
  <dcterms:modified xsi:type="dcterms:W3CDTF">2026-10-20T01:19:10Z</dcterms:modified>
  <dc:title>ఆదికాండము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