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notesSlides/notesSlide1.xml" ContentType="application/vnd.openxmlformats-officedocument.presentationml.notes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presProps" Target="presProps.xml"/>
  <Relationship Id="rId9" Type="http://schemas.openxmlformats.org/officeDocument/2006/relationships/viewProps" Target="viewProps.xml"/>
  <Relationship Id="rId10" Type="http://schemas.openxmlformats.org/officeDocument/2006/relationships/tableStyles" Target="tableStyles.xml"/>
</Relationships>

</file>

<file path=ppt/notesSlides/notesSlide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2442045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4572000"/>
          <a:chOff x="190500" y="0"/>
          <a:chExt cx="9144000" cy="45720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It is a thing most wonderful, 
Almost too wonderful to be ; [heaven, 
That God's own Son should come from 
And die to save a child like me. 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4572000"/>
          <a:chOff x="190500" y="0"/>
          <a:chExt cx="9144000" cy="45720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And yet I know that it is true : 
He chose a poor and humble lot, [died, 
And wept, and toiled, and mourned, and 
For love of those who loved Him not. 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4572000"/>
          <a:chOff x="190500" y="0"/>
          <a:chExt cx="9144000" cy="45720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 I cannot tell how He could love 
A child so weak and full of sin ; 
His love must be most wonderful, 
If He could die my love to win. 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4572000"/>
          <a:chOff x="190500" y="0"/>
          <a:chExt cx="9144000" cy="45720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 It is most wonderful to know 
His love for me so free and sure; 
But 'tis more wonderful to see 
My love for Him so faint and poor. 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4572000"/>
          <a:chOff x="190500" y="0"/>
          <a:chExt cx="9144000" cy="45720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 And yet I want to love Thee, Lord ; 
Oh, light the flame within my heart, 
And I will love Thee more and more, 
Until I see Thee as Thou art. 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30">
  <a:themeElements>
    <a:clrScheme name="Theme30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30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30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5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2026-10-31T05:49:32Z</dcterms:created>
  <dcterms:modified xsi:type="dcterms:W3CDTF">2026-10-31T05:49:32Z</dcterms:modified>
  <dc:title>Hymn : 1152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