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ுக்கத்துடனே உங்களிடத்தில் மறுபடியும் வராதபடிக்கு எனக்குள்ளே தீர்மானித்துக்கொ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ைத் துக்கப்படுத்தினால், என்னாலே துக்கமடைந்தவனேயல்லாமல், எவன் என்னைச் சந்தோஷப்படுத்துவான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ைத் துக்கப்படுத்தினால், என்னாலே துக்கமடைந்தவனேயல்லாமல், எவன் என்னைச் சந்தோஷப்படுத்துவான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ுடைய சந்தோஷம் உங்களெல்லாருக்கும் சந்தோஷமாயிருக்குமென்று, நான் உங்களெல்லாரையும்பற்றி நம்பிக்கையுள்ளவனாயிருந்து, நான் வரும்போது, என்னைச் சந்தோஷப்படுத்தவேண்டியவர்களால் நான் துக்கமடையாதபடிக்கு, அதை உங்களுக்கு எழுதி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ுடைய சந்தோஷம் உங்களெல்லாருக்கும் சந்தோஷமாயிருக்குமென்று, நான் உங்களெல்லாரையும்பற்றி நம்பிக்கையுள்ளவனாயிருந்து, நான் வரும்போது, என்னைச் சந்தோஷப்படுத்தவேண்டியவர்களால் நான் துக்கமடையாதபடிக்கு, அதை உங்களுக்கு எழுதி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 நீங்கள் துக்கப்படும்படிக்கு எழுதாமல், உங்கள்மேல் நான் வைத்த அன்பின் மிகுதியை நீங்கள் அறியும்படிக்கே, மிகுந்த வியாகுலமும் மன இடுக்கமும் அடைந்தவனாய் அதிகக் கண்ணீரோடே உங்களுக்கு எழுதி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 நீங்கள் துக்கப்படும்படிக்கு எழுதாமல், உங்கள்மேல் நான் வைத்த அன்பின் மிகுதியை நீங்கள் அறியும்படிக்கே, மிகுந்த வியாகுலமும் மன இடுக்கமும் அடைந்தவனாய் அதிகக் கண்ணீரோடே உங்களுக்கு எழுதி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 நீங்கள் துக்கப்படும்படிக்கு எழுதாமல், உங்கள்மேல் நான் வைத்த அன்பின் மிகுதியை நீங்கள் அறியும்படிக்கே, மிகுந்த வியாகுலமும் மன இடுக்கமும் அடைந்தவனாய் அதிகக் கண்ணீரோடே உங்களுக்கு எழுதி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ுக்கமுண்டாக்கினவன் எனக்குமாத்திரமல்ல, ஒருவாறு உங்களெல்லாருக்கும் துக்கமுண்டாக்கினான்; நான் உங்கள் எல்லார்மேலும் அதிக பாரஞ்சுமத்தாதபடிக்கு இதைச் சொல்ல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ப்பட்டவனுக்கு அநேகராலுண்டான இந்த தண்டனையே போத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அவன் அதிக துக்கத்தில் அமிழ்ந்துபோகாதபடிக்கு, நீங்கள் அவனுக்கு மன்னித்து ஆறுதல்செய்ய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அவன் அதிக துக்கத்தில் அமிழ்ந்துபோகாதபடிக்கு, நீங்கள் அவனுக்கு மன்னித்து ஆறுதல்செய்ய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படி, உங்கள் அன்பை அவனுக்குக் காண்பிக்கும்படி உங்களை வேண்டிக்கொள்ள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எல்லாவற்றிலேயும் கீழ்ப்படிந்திருக்கிறீர்களோ என்று உங்களைச் சோதித்தறியும்படி இப்படி எழுதினேன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எல்லாவற்றிலேயும் கீழ்ப்படிந்திருக்கிறீர்களோ என்று உங்களைச் சோதித்தறியும்படி இப்படி எழுதினேன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வனுக்கு நீங்கள் மன்னிக்கிறீர்களோ, அவனுக்கு நானும் மன்னிக்கிறேன்; மேலும் எதை நான் மன்னித்திருக்கிறேனோ, அதை உங்கள்நிமித்தம் கிறிஸ்துவினுடைய சந்நிதானத்திலே மன்னித்திர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வனுக்கு நீங்கள் மன்னிக்கிறீர்களோ, அவனுக்கு நானும் மன்னிக்கிறேன்; மேலும் எதை நான் மன்னித்திருக்கிறேனோ, அதை உங்கள்நிமித்தம் கிறிஸ்துவினுடைய சந்நிதானத்திலே மன்னித்தி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த்தானாலே நாம் மோசம்போகாதபடிக்கு அப்படிச் செய்தேன்; அவனுடைய தந்திரங்கள் நமக்குத் தெரியாதவைகள் அல்லவ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 நான் கிறிஸ்துவின் சுவிசேஷத்தைப் பிரசங்கிக்கும்படி துரோவாபட்டணத்தில் வந்தபோது, கர்த்தராலே எனக்குக் கதவு திறக்கப்பட்டிருக்கையில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 நான் கிறிஸ்துவின் சுவிசேஷத்தைப் பிரசங்கிக்கும்படி துரோவாபட்டணத்தில் வந்தபோது, கர்த்தராலே எனக்குக் கதவு திறக்கப்பட்டிருக்கையி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சகோதரனாகிய தீத்துவைக் காணாததினாலே, என் ஆவிக்கு அமைதலில்லாதிருந்தது. ஆதலால் நான் அவர்களிடத்தில் அனுப்புவித்துக்கொண்டு, மக்கெதோனியா நாட்டுக்குப் புறப்பட்டுப்போன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சகோதரனாகிய தீத்துவைக் காணாததினாலே, என் ஆவிக்கு அமைதலில்லாதிருந்தது. ஆதலால் நான் அவர்களிடத்தில் அனுப்புவித்துக்கொண்டு, மக்கெதோனியா நாட்டுக்குப் புறப்பட்டுப்போன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வுக்குள் எப்பொழுதும் எங்களை வெற்றிசிறக்கப்பண்ணி, எல்லா இடங்களிலேயும் எங்களைக்கொண்டு அவரை அறிகிற அறிவின் வாசனையை வெளிப்படுத்துகிற தேவனுக்கு ஸ்தோத்திர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வுக்குள் எப்பொழுதும் எங்களை வெற்றிசிறக்கப்பண்ணி, எல்லா இடங்களிலேயும் எங்களைக்கொண்டு அவரை அறிகிற அறிவின் வாசனையை வெளிப்படுத்துகிற தேவனுக்கு ஸ்தோத்திர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ட்சிக்கப்படுகிறவர்களுக்குள்ளேயும், கெட்டுப்போகிறவர்களுக்குள்ளேயும், நாங்கள் தேவனுக்குக் கிறிஸ்துவின் நற்கந்தமாயிருக்கிற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ெட்டுப்போகிறவர்களுக்குள்ளே மரணத்திற்கேதுவான மரணவாசனையாகவும், இரட்சிக்கப்படுகிறவர்களுக்குள்ளே ஜீவனுக்கேதுவான ஜீவவாசனையாகவும் இருக்கிறோம். இவைகளை நடப்பிக்கிறதற்கு எவன் தகுதியானவன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ெட்டுப்போகிறவர்களுக்குள்ளே மரணத்திற்கேதுவான மரணவாசனையாகவும், இரட்சிக்கப்படுகிறவர்களுக்குள்ளே ஜீவனுக்கேதுவான ஜீவவாசனையாகவும் இருக்கிறோம். இவைகளை நடப்பிக்கிறதற்கு எவன் தகுதியானவன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ரைப்போல, நாங்கள் தேவவசனத்தைக் கலப்பாய்ப் பேசாமல், துப்புரவாகவும், தேவனால் அருளப்பட்டபிரகாரமாகவும், கிறிஸ்துவுக்குள் தேவசந்நிதியில் பேசுகிற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ரைப்போல, நாங்கள் தேவவசனத்தைக் கலப்பாய்ப் பேசாமல், துப்புரவாகவும், தேவனால் அருளப்பட்டபிரகாரமாகவும், கிறிஸ்துவுக்குள் தேவசந்நிதியில் பேசு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6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ut I determined this with myself, that I would not come again to you in heavine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if I make you sorry, who is he then that makes me glad, but the same which is made sorry b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 wrote this same unto you, lest, when I came, I should have sorrow from them of whom I ough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rejoice; having confidence in you all, that my joy is the joy of you 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out of much affliction and anguish of heart I wrote unto you with many tears; not that all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should be grieved, but that all of you might know the love which I have more abundantly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if any have caused grief, he has not grieved me, but in part: that I may not burden you 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ufficient to such a man is this punishment, which was inflicted of man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o that contrariwise all of you ought rather to forgive him, and comfort him, lest perhaps such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e should be swallowed up with overmuch sorro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erefore I plead to you that all of you would confirm your love toward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n order to this end also did I write, that I might know the proof of you, whether all of you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bedient in all thin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o whom all of you forgive any thing, I forgive also: for if I forgave any thing, to whom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gave it, for your sakes forgave I it in the person of Chris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st Satan should get an advantage of us: for we are not ignorant of his devic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urthermore, when I came to Troas to preach Christ's gospel, and a door was opened unto m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or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 had no rest in my spirit, because I found not Titus my brother: but taking my leave of them,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nt from thence into Macedoni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Now thanks be unto God, which always causes us to triumph in Christ, and makes manifest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vour of his knowledge by us in every pla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we are unto God a sweet savour of Christ, in them that are saved, and in them that peris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o the one we are the savour of death unto death; and to the other the savour of life unto l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who is sufficient for these thing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we are not as many, which corrupt the word of God: but as of sincerity, but as of God,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ight of God speak we in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2026-10-19T23:09:15Z</dcterms:created>
  <dcterms:modified xsi:type="dcterms:W3CDTF">2026-10-19T23:09:15Z</dcterms:modified>
  <dc:title>2 Corinthians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