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presProps" Target="presProps.xml"/>
  <Relationship Id="rId55" Type="http://schemas.openxmlformats.org/officeDocument/2006/relationships/viewProps" Target="viewProps.xml"/>
  <Relationship Id="rId5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ிறையிருப்பிலிருந்து வந்த ஜனங்கள் இஸ்ரவேலின் தேவனாகிய கர்த்தருக்கு ஆலயத்தைக் கட்டுகிறார்களென்று யூதாவுக்கும் பென்யமீனுக்குமிருந்த சத்துருக்கள் கேள்விப்பட்டபோ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ிறையிருப்பிலிருந்து வந்த ஜனங்கள் இஸ்ரவேலின் தேவனாகிய கர்த்தருக்கு ஆலயத்தைக் கட்டுகிறார்களென்று யூதாவுக்கும் பென்யமீனுக்குமிருந்த சத்துருக்கள் கேள்விப்பட்டபோ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செருபாபேலிடத்துக்கும் தலைவரான பிதாக்களிடத்துக்கும் வந்து; உங்களோடேகூட நாங்களும் கட்டுவோம்; உங்களைப்போல நாங்களும் உங்கள் தேவனை நாடுவோம்; இவ்விடத்துக்கு எங்களை வரப்பண்ணின அசீரியாவின் ராஜாவாகிய எசரத்தோன் நாட்கள் முதற்கொண்டு அவருக்கு நாங்களும் பலியிட்டுவருகிறோமென்று அவர்களோடே சொன்ன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செருபாபேலிடத்துக்கும் தலைவரான பிதாக்களிடத்துக்கும் வந்து; உங்களோடேகூட நாங்களும் கட்டுவோம்; உங்களைப்போல நாங்களும் உங்கள் தேவனை நாடுவோம்; இவ்விடத்துக்கு எங்களை வரப்பண்ணின அசீரியாவின் ராஜாவாகிய எசரத்தோன் நாட்கள் முதற்கொண்டு அவருக்கு நாங்களும் பலியிட்டுவருகிறோமென்று அவர்களோடே சொன்ன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செருபாபேலிடத்துக்கும் தலைவரான பிதாக்களிடத்துக்கும் வந்து; உங்களோடேகூட நாங்களும் கட்டுவோம்; உங்களைப்போல நாங்களும் உங்கள் தேவனை நாடுவோம்; இவ்விடத்துக்கு எங்களை வரப்பண்ணின அசீரியாவின் ராஜாவாகிய எசரத்தோன் நாட்கள் முதற்கொண்டு அவருக்கு நாங்களும் பலியிட்டுவருகிறோமென்று அவர்களோடே சொன்ன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ற்குச் செருபாபேலும், யெசுவாவும், இஸ்ரவேலில் மற்றுமுள்ள தலைவரான பிதாக்களும் அவர்களை நோக்கி: எங்கள் தேவனுக்கு ஆலயத்தைக் கட்டுகிறதற்கு உங்களுக்கும் எங்களுக்கும் சம்பந்தமில்லை; பெர்சியாவின் ராஜாவாகிய கோரேஸ் ராஜா எங்களுக்குக் கட்டளையிட்டபடி, நாங்களே இஸ்ரவேலின் தேவனாகிய கர்த்தருக்கு அதைக் கட்டுவோம் என்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ற்குச் செருபாபேலும், யெசுவாவும், இஸ்ரவேலில் மற்றுமுள்ள தலைவரான பிதாக்களும் அவர்களை நோக்கி: எங்கள் தேவனுக்கு ஆலயத்தைக் கட்டுகிறதற்கு உங்களுக்கும் எங்களுக்கும் சம்பந்தமில்லை; பெர்சியாவின் ராஜாவாகிய கோரேஸ் ராஜா எங்களுக்குக் கட்டளையிட்டபடி, நாங்களே இஸ்ரவேலின் தேவனாகிய கர்த்தருக்கு அதைக் கட்டுவோம் என்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ற்குச் செருபாபேலும், யெசுவாவும், இஸ்ரவேலில் மற்றுமுள்ள தலைவரான பிதாக்களும் அவர்களை நோக்கி: எங்கள் தேவனுக்கு ஆலயத்தைக் கட்டுகிறதற்கு உங்களுக்கும் எங்களுக்கும் சம்பந்தமில்லை; பெர்சியாவின் ராஜாவாகிய கோரேஸ் ராஜா எங்களுக்குக் கட்டளையிட்டபடி, நாங்களே இஸ்ரவேலின் தேவனாகிய கர்த்தருக்கு அதைக் கட்டுவோம் என்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ினால் அந்த தேசத்து ஜனங்கள் யூதா ஜனத்தின் கைகளைத் தளரப்பண்ணி, கட்டாதபடிக்கு அவர்களைச் சங்கடப்படுத்தி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ினால் அந்த தேசத்து ஜனங்கள் யூதா ஜனத்தின் கைகளைத் தளரப்பண்ணி, கட்டாதபடிக்கு அவர்களைச் சங்கடப்படுத்தி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ெர்சியாவின் ராஜாவாகிய கோரேசின் காலமுழுதும் தரியு என்னும் பெர்சியா ராஜா அரசண்டகாலமட்டும், அவர்கள் யோசனையை அவத்தமாக்கும்படி அவர்களுக்கு விரோதமாய் ஆலோசனைக்காரருக்குக் கைக்கூலி கட்டி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ெர்சியாவின் ராஜாவாகிய கோரேசின் காலமுழுதும் தரியு என்னும் பெர்சியா ராஜா அரசண்டகாலமட்டும், அவர்கள் யோசனையை அவத்தமாக்கும்படி அவர்களுக்கு விரோதமாய் ஆலோசனைக்காரருக்குக் கைக்கூலி கட்டி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காஸ்வேரு அரசாளுகிறபோது, அவனுடைய ராஜ்யபாரத்தின் துவக்கத்திலே, யூதாவிலும் எருசலேமிலும் குடியிருக்கிறவர்களுக்கு விரோதமாகப் பிரியாது எழுதி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காஸ்வேரு அரசாளுகிறபோது, அவனுடைய ராஜ்யபாரத்தின் துவக்கத்திலே, யூதாவிலும் எருசலேமிலும் குடியிருக்கிறவர்களுக்கு விரோதமாகப் பிரியாது எழுதின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ர்தசஷ்டாவின் நாட்களிலும், பிஸ்லாமும், மித்திரேதாத்தும், தாபெயேலும், மற்றுமுள்ள அவர்கள் வகையராவும், பெர்சியா ராஜாவான அர்தசஷ்டாவுக்கு ஒரு மனு எழுதினார்கள்; அந்த மனு சீரிய எழுத்திலும் சீரியபாஷையிலும் எழுதியிருந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ர்தசஷ்டாவின் நாட்களிலும், பிஸ்லாமும், மித்திரேதாத்தும், தாபெயேலும், மற்றுமுள்ள அவர்கள் வகையராவும், பெர்சியா ராஜாவான அர்தசஷ்டாவுக்கு ஒரு மனு எழுதினார்கள்; அந்த மனு சீரிய எழுத்திலும் சீரியபாஷையிலும் எழுதியிருந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லோசனைத் தலைவனாகிய ரெகூமும் கணக்கனாகிய சிம்சாவும் எருசலேமுக்கு விரோதமாக அர்தசஷ்டா என்னும் ராஜாவுக்கு எழுதின மனுவிலே கையொப்பம் போட்டவர்கள் யாரென்றால்: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லோசனைத் தலைவனாகிய ரெகூமும் கணக்கனாகிய சிம்சாவும் எருசலேமுக்கு விரோதமாக அர்தசஷ்டா என்னும் ராஜாவுக்கு எழுதின மனுவிலே கையொப்பம் போட்டவர்கள் யாரென்றால்: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லோசனைத் தலைவனாகிய ரெகூமும், கணக்கனாகிய சிம்சாயும், மற்றுமுள்ள அவர்கள் வகையராவாகிய தீனாவியர், அபற்சாத்தியர், தர்பேலியர், அப்பார்சியர், அற்கேவியர், பாபிலோனியர், சூஷங்கியர், தெகாவியர், ஏலாமியரானவர்களு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லோசனைத் தலைவனாகிய ரெகூமும், கணக்கனாகிய சிம்சாயும், மற்றுமுள்ள அவர்கள் வகையராவாகிய தீனாவியர், அபற்சாத்தியர், தர்பேலியர், அப்பார்சியர், அற்கேவியர், பாபிலோனியர், சூஷங்கியர், தெகாவியர், ஏலாமியரானவர்களும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ெரியவரும் பேர்பெற்றவருமான அஸ்னாப்பார் அவ்விடங்களிலிருந்து அழைத்துக்கொண்டுவந்து சமாரியாவின் பட்டணத்தை குடியேறப்பண்ணின மற்ற ஜனங்களும், நதிக்கு இப்பாலே இருக்கிற மற்ற ஜனங்களுமே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ெரியவரும் பேர்பெற்றவருமான அஸ்னாப்பார் அவ்விடங்களிலிருந்து அழைத்துக்கொண்டுவந்து சமாரியாவின் பட்டணத்தை குடியேறப்பண்ணின மற்ற ஜனங்களும், நதிக்கு இப்பாலே இருக்கிற மற்ற ஜனங்களுமே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அர்தசஷ்டா என்னும் ராஜாவுக்கு அனுப்பின மனுவின் நகலாவது: நதிக்கு இப்புறத்தில் இருக்கிற உமது அடியார் முதலானவர்கள் அறிவிக்கிறது என்னவென்றால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அர்தசஷ்டா என்னும் ராஜாவுக்கு அனுப்பின மனுவின் நகலாவது: நதிக்கு இப்புறத்தில் இருக்கிற உமது அடியார் முதலானவர்கள் அறிவிக்கிறது என்னவென்றால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ம்மிடத்திலிருந்து எங்களிடத்திற்கு வந்த யூதர் எருசலேமிலே கூடி, கலகமும் பொல்லாப்புமான அந்தப் பட்டணத்திற்கு அஸ்திபாரங்களை இணைத்து, அதின் மதில்களை எழுப்பிக்கட்டுகிறார்கள் என்பது ராஜாவுக்கு அறியலாவதாக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ம்மிடத்திலிருந்து எங்களிடத்திற்கு வந்த யூதர் எருசலேமிலே கூடி, கலகமும் பொல்லாப்புமான அந்தப் பட்டணத்திற்கு அஸ்திபாரங்களை இணைத்து, அதின் மதில்களை எழுப்பிக்கட்டுகிறார்கள் என்பது ராஜாவுக்கு அறியலாவதாக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ம்மிடத்திலிருந்து எங்களிடத்திற்கு வந்த யூதர் எருசலேமிலே கூடி, கலகமும் பொல்லாப்புமான அந்தப் பட்டணத்திற்கு அஸ்திபாரங்களை இணைத்து, அதின் மதில்களை எழுப்பிக்கட்டுகிறார்கள் என்பது ராஜாவுக்கு அறியலாவதாக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ோதும் இந்தப் பட்டணம் கட்டப்பட்டு, அலங்கங்கள் எடுப்பிக்கப்பட்டுத் தீர்ந்தால், அவர்கள் பகுதியையும் தீர்வையையும் ஆயத்தையும் கொடுக்கமாட்டார்கள், அதில் ராஜாக்களின் வருமானத்திற்கு நஷ்டம் வரும் என்று ராஜாவுக்கு அறியலாவதாக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ோதும் இந்தப் பட்டணம் கட்டப்பட்டு, அலங்கங்கள் எடுப்பிக்கப்பட்டுத் தீர்ந்தால், அவர்கள் பகுதியையும் தீர்வையையும் ஆயத்தையும் கொடுக்கமாட்டார்கள், அதில் ராஜாக்களின் வருமானத்திற்கு நஷ்டம் வரும் என்று ராஜாவுக்கு அறியலாவதாக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ப்போதும் நாங்கள் அரமனை உப்புத் தின்கிறபடியினால், ராஜாவுக்குக் குறைவுவரப் பார்த்திருக்கிறது எங்களுக்கு அடாதகாரியம்; ஆகையால் நாங்கள் இதை அனுப்பி, ராஜாவுக்குத் தெரியப்படுத்துகிறோ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ப்போதும் நாங்கள் அரமனை உப்புத் தின்கிறபடியினால், ராஜாவுக்குக் குறைவுவரப் பார்த்திருக்கிறது எங்களுக்கு அடாதகாரியம்; ஆகையால் நாங்கள் இதை அனுப்பி, ராஜாவுக்குத் தெரியப்படுத்துகிறோ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ம்முடைய பிதாக்களின் நடபடிபுஸ்தகங்களில் சோதித்துப்பார்க்க உத்தரவாகவேண்டும்; அப்பொழுது இந்தப் பட்டணம் கலகமும், ராஜாக்களுக்கும் சீமைகளுக்கும் நஷ்டமும் உண்டாக்குகிற பட்டணம் என்றும், பூர்வகாலமுதல் கலாதி உள்ளதாயிருந்தபடியினால் இந்தப் பட்டணம் பாழ்க்கடிக்கப்பட்டது என்றும், அந்த நடபடிபுஸ்தகங்களில் கண்டறியலா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ம்முடைய பிதாக்களின் நடபடிபுஸ்தகங்களில் சோதித்துப்பார்க்க உத்தரவாகவேண்டும்; அப்பொழுது இந்தப் பட்டணம் கலகமும், ராஜாக்களுக்கும் சீமைகளுக்கும் நஷ்டமும் உண்டாக்குகிற பட்டணம் என்றும், பூர்வகாலமுதல் கலாதி உள்ளதாயிருந்தபடியினால் இந்தப் பட்டணம் பாழ்க்கடிக்கப்பட்டது என்றும், அந்த நடபடிபுஸ்தகங்களில் கண்டறியலா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ம்முடைய பிதாக்களின் நடபடிபுஸ்தகங்களில் சோதித்துப்பார்க்க உத்தரவாகவேண்டும்; அப்பொழுது இந்தப் பட்டணம் கலகமும், ராஜாக்களுக்கும் சீமைகளுக்கும் நஷ்டமும் உண்டாக்குகிற பட்டணம் என்றும், பூர்வகாலமுதல் கலாதி உள்ளதாயிருந்தபடியினால் இந்தப் பட்டணம் பாழ்க்கடிக்கப்பட்டது என்றும், அந்த நடபடிபுஸ்தகங்களில் கண்டறியலா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 இந்தப் பட்டணம் கட்டப்பட்டு; இதின் அலங்கங்கள் எடுப்பிக்கப்பட்டுத் தீர்ந்தால், நதிக்கு இப்புறத்திலே உமக்கு ஒன்றும் இராதேபோம் என்பதை ராஜாவுக்கு அறியப்படுத்துகிறோம் என்று எழுதி அனுப்பின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 இந்தப் பட்டணம் கட்டப்பட்டு; இதின் அலங்கங்கள் எடுப்பிக்கப்பட்டுத் தீர்ந்தால், நதிக்கு இப்புறத்திலே உமக்கு ஒன்றும் இராதேபோம் என்பதை ராஜாவுக்கு அறியப்படுத்துகிறோம் என்று எழுதி அனுப்பின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ராஜா ஆலோசனைத்தலைவனாகிய ரெகூமுக்கும், கணக்கனாகிய சிம்சாயிக்கும், சமாரியாவில் குடியிருக்கிற மற்றுமுள்ள அவர்களுடைய வகையராவுக்கும், நதிக்கு அப்புறத்தில் இருக்கிற மற்றவர்களுக்கும் எழுதியனுப்பின பிரதியுத்தரமாவது: உங்களுக்குச் சமாதானம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ராஜா ஆலோசனைத்தலைவனாகிய ரெகூமுக்கும், கணக்கனாகிய சிம்சாயிக்கும், சமாரியாவில் குடியிருக்கிற மற்றுமுள்ள அவர்களுடைய வகையராவுக்கும், நதிக்கு அப்புறத்தில் இருக்கிற மற்றவர்களுக்கும் எழுதியனுப்பின பிரதியுத்தரமாவது: உங்களுக்குச் சமாதானம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ங்கள் அனுப்பின மனு நமது சமுகத்தில் தீர்க்கமாய் வாசிக்கப்பட்ட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ம்முடைய உத்தரவினால் சோதித்துப் பார்க்கும்போது, அந்தப் பட்டணம் பூர்வகாலமுதல் ராஜாக்களுக்கு விரோதமாய் எழும்பினது என்றும், அதிலே கலகமும் ராஜதுரோகமும் காணப்பட்டது என்றும்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ம்முடைய உத்தரவினால் சோதித்துப் பார்க்கும்போது, அந்தப் பட்டணம் பூர்வகாலமுதல் ராஜாக்களுக்கு விரோதமாய் எழும்பினது என்றும், அதிலே கலகமும் ராஜதுரோகமும் காணப்பட்டது என்றும்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ருசலேமில் வல்லமையுள்ள ராஜாக்கள் இருந்தார்கள் என்றும், அவர்கள் நதிக்கு அப்புறத்தில் இருக்கிற சகல தேசங்களையும் ஆண்டுவந்தார்கள் என்றும் பகுதியும் தீர்வையும் ஆயமும் அவர்களுக்குச் செலுத்தப்பட்டது என்றும் தெரியவருகிற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ருசலேமில் வல்லமையுள்ள ராஜாக்கள் இருந்தார்கள் என்றும், அவர்கள் நதிக்கு அப்புறத்தில் இருக்கிற சகல தேசங்களையும் ஆண்டுவந்தார்கள் என்றும் பகுதியும் தீர்வையும் ஆயமும் அவர்களுக்குச் செலுத்தப்பட்டது என்றும் தெரியவருகிற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ொழுதும் நம்மிடத்திலிருந்து மறுஉத்தரவு பிறக்கும்வரையும் அந்த மனிதர் அந்தப் பட்டணத்தைக் கட்டாமல் நிறுத்திவிடும்படி கட்டளையிடுங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ொழுதும் நம்மிடத்திலிருந்து மறுஉத்தரவு பிறக்கும்வரையும் அந்த மனிதர் அந்தப் பட்டணத்தைக் கட்டாமல் நிறுத்திவிடும்படி கட்டளையிடுங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ிலே நீங்கள் தவறாதபடி எச்சரிக்கையாயிருங்கள்; ராஜாக்களுக்கு நஷ்டமும் சேதமும் வரவேண்டியது என்ன என்று எழுதி அனுப்பின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ராஜாவாகிய அர்தசஷடாவுடைய உத்தரவின் நகல் ரெகூமுக்கும், கணக்கனாகிய சிம்சாயிக்கும், அவர்கள் வகையராவுக்கு முன்பாக வாசிக்கப்பட்டபோது, அவர்கள் தீவிரத்துடனே எருசலேமிலிருக்கிற யூதரிடத்திற்குப் போய், பலவந்தத்தோடும் கட்டாயத்தோடும் அவர்களை வேலைசெய்யாதபடிக்கு நிறுத்திப்போட்ட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ராஜாவாகிய அர்தசஷடாவுடைய உத்தரவின் நகல் ரெகூமுக்கும், கணக்கனாகிய சிம்சாயிக்கும், அவர்கள் வகையராவுக்கு முன்பாக வாசிக்கப்பட்டபோது, அவர்கள் தீவிரத்துடனே எருசலேமிலிருக்கிற யூதரிடத்திற்குப் போய், பலவந்தத்தோடும் கட்டாயத்தோடும் அவர்களை வேலைசெய்யாதபடிக்கு நிறுத்திப்போட்ட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எருசலேமிலுள்ள தேவனுடைய ஆலயத்தின் வேலை தடைபட்டு, பெர்சியாவின் ராஜாவாகிய தரியு ராஜ்யபாரம்பண்ணின இரண்டாம் வருஷமட்டும் நிறுத்தப்பட்டிருந்த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எருசலேமிலுள்ள தேவனுடைய ஆலயத்தின் வேலை தடைபட்டு, பெர்சியாவின் ராஜாவாகிய தரியு ராஜ்யபாரம்பண்ணின இரண்டாம் வருஷமட்டும் நிறுத்தப்பட்டிரு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3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યહૂદા અને બિન્યામીનના દુશ્મનોને ખબર પડી કે દેશવટેથી પાછા આવેલા લોકો ઇસ્રાએલના દેવ યહોવાનું મંદિ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ાંધ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એટલે તેઓએ ઝરૂબ્બાબેલ અને કુટુંબના વડીલો પાસે આવીને કહ્યું, “અમે પણ તમારી સાથે મંદિર બાંધવ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મમાં જોડાવા માગીએ છીએ, કારણ, અમે પણ તમારી જેમ તમારા દેવના ઉપાસક છીએ અને અમને અહીં વસાવનાર આશ્શૂર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જા એસાર-હાદોનના વખતથી એને યજ્ઞો અર્પણ કરતા આવ્યા છીએ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ઝરૂબાબ્બેલ, યેશુઆ અને ઇસ્રાએલી કુટુંબના બીજા વડવાઓએ કહ્યું, “અમારા દેવનું મંદિર બાંધવામાં તમ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મારી સાથે જોડાવું નહિ. ઇરાનના રાજા કોરેશે અમને ફરમાવ્યા પ્રમાણે અમે એકલા જ યહોવાનું મંદિ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ાંધીશ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્યારબાદ દેશના લોકોએ યહૂદિયાઓને ડરાવીને ના હિંમત બનાવી તેમને આગળનું બાંધકામ કરતા રોકવાનો પ્રયત્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ેઓએ તેમના વિરૂદ્ધ સલાહકારો ભાડેથી રાખ્યા, આ માણસોએ તેમની યોજનાઓને નિષ્ફળ બનાવવાનો પ્રયત્ન કર્ય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ોરેશ રાજાના સમગ્ર રાજ્યકાળ દરમ્યાન અને દાર્યાવેશ રાજા ગાદી પર આવ્યો ત્યાં સુધી આમ ચાલ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્યારબાદ રાજા અહાશ્વેરોશના અમલની શરૂઆતમાં તે લોકોએ યહૂદા અને યરૂશાલેમના વતનીઓ વિરૂદ્ધ લેખિ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ફરિયાદ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વળી ઇરાનના રાજા આર્તાહશાસ્તાના અમલ દરમ્યાન બિશ્લામે, મિથદાથ, તાબએલે અને તેમના બીજા સાથીઓએ રાજા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ત્ર લખ્યો. એ પત્ર અરામી ભાષામાં લખેલો હતો. તેનું ભાષાંતર કરીને સંભળાવવાન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આમાં મુખ્યત્વે પ્રશાશક રહૂમે અને મંત્રી શિમ્શાયે, આર્તાહશાસ્તા રાજા પર યરૂશાલેમ વિરૂદ્ધ પત્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ોક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આ પત્રમાં સામેલ થનારાઓની યાદી: શાસન કર્તા રહૂમે અને મંત્રી શિમ્શાય અને તેમના સાથીદારો; ન્યાયાધીશ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અધિકારીઓ તેઓ ત્રિપોલીસના, ઇરાનના, ઇરેખના અને બાબિલના લોકો, સુસાના એલામીઓ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અને બાકીની બધી પ્રજાઓ, જેઓને મહાન અને સજ્જન રાજા અશૂરબનિપાલ સમરૂનનાં ગામોમાં અને ફ્રાંત નદી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શ્ચિમના બીજા પ્રદેશમાં લાવ્યો હતો તેમને ત્યાં વસાવ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પત્ર નીચે મુજબ છે: રાજા આર્તાહશાસ્તા પ્રત્યે લિ. ફ્રાંતની પશ્ચિમના પ્રાંતના તેમના સેવકો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ણામ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અમે તમારું ધ્યાન ખેચીએ છીએ કે, બાબિલથી યરૂશાલેમ મોકલવામાં આવેલા યહૂદિયાઓ બળવાખોર અને દુષ્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ગરનું ફરીથી બાંધકામ કરી રહ્યા છે. તેઓ નગરના કિલ્લાની દીવાલ બાંધી રહ્યાં છે અને પાયાનું સમારકામ ક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હ્યા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એટલે હવે અમારે રાજાને જણાવવું જોઇએ કે, જો એ નગર બંધાશે એના કિલ્લાની દીવાલો પૂરી થશે, તો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ંડણી, કરવેરા કે જકાત આપશે નહિ, તેથી આખરે રાજ્યની ઉપજમાં ઘટાડો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અમે તમારી સેવામાં છીએ એટલે તમને આ રીતે લજ્જિત થતા જોઇ રહેવું અમને યોગ્ય લાગતું નથી તેથી અમે આ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મદારને આ હકીકત જણાવીએ છ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અમે તમને વિનંતી કરીએ છીએ કે તમે તમારા પૂર્વજોની અધિકૃત નોંધોની તપાસ કરો તો, તમને ખબર પડશે કે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ગર કેવું બંડખોર હતું, કેટલાક રાજાઓ અને પ્રજાઓ વિરૂદ્ધ વિદ્રોહ કરવા માટેના એક લાંબા ઇતિહાસના કાર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ે પાયમાલ કરવામાં આવ્ય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ેથી અમે તો આપ નામદારને નિવેદન કરીએ છીએ કે, “જો એ નગરો બંધાઇ જશે ને એના કોટ પૂરા થશે, તો નદી પ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નુ શાસન પશ્ચિમના પ્રદેશમાં રહેશે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એટલે રાજાએ આ પ્રમાણે જવાબ મોકલ્યો:પ્રશાસક રહૂમ, સચીવ શિમ્શાય તથા સમરૂન અને ફ્રાંતની પશ્ચિમ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દેશમાં વસતા તેમના બીજા સાથીઓ સદગૃહસ્થો પ્રત્યે. શુભકામન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તમે મોકલેલ પત્ર મને મળ્યો અને તેને અનુવાદ કરાવીને મને વાંચી સંભળાવા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મેં કાર્યાલયોમાં તપાસ કરાવી છે અને શોધી કાઢયું છે કે, યરૂશાલેમના લોકોએ ભૂતકાળમાં ઘણાં રાજાઓ સા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ળવો કર્યો છે. બળવો અને દગો ખરેખર તેઓને માટે સામાન્ય બાબત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યરૂશાલેમમાં પ્રતાપી રાજાઓ પણ છે અને તેમણે ફ્રાત પારના સમગ્ર પ્રદેશ પર સત્તા ભોગવી છે અને કરવે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સૂલ કર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માટે હવે તમારે એવો હુકમ કરવો જોઇએ કે, “એ લોકોની પ્રવૃત્તિ બંધ થાય, અને બીજી આજ્ઞા આપના તરફ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તાં સુધી એ નગર ન બંધા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સાવધાન રહો, હવે આ બાબતની જરાપણ અવગણના કરશો નહિ, નહિ તો રાજ્યને વધારે નુકશાન થ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જ્યારે આર્તાહશાસ્તા રાજાનો આ પત્ર રહૂમ અને શિમ્શાય અને તેમના બીજા સાથીઓને વાંચી સંભળાવવા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્યો ત્યારે તેઓ ઝડપથી યરૂશાલેમ ધસી ગયા અને જોરજુલમથી યહૂદીયાઓને કામ કરતાં રોકી દીધ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અને એ જ રીતે યરૂશાલેમમાંના યહોવાના મંદિરનું કામ થંભી ગયું હતું અને ઇરાનના રાજા દાર્યાવેશના બીજ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ર્ષ સુધી તે સ્થગિત જ રહ્ય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2026-10-20T04:38:14Z</dcterms:created>
  <dcterms:modified xsi:type="dcterms:W3CDTF">2026-10-20T04:38:14Z</dcterms:modified>
  <dc:title>એઝરા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