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ேயரிலும் சதுசேயரிலும் அநேகர் தன்னிடத்தில் ஞானஸ்நானம் பெறும்படி வருகிறதை அவன் கண்டு: விரியன் பாம்புக்குட்டிகளே! வருங்கோபத்துக்குத் தப்பித்துக்கொள்ள உங்களுக்கு வகைகாட்டினவன் யார்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ேயரிலும் சதுசேயரிலும் அநேகர் தன்னிடத்தில் ஞானஸ்நானம் பெறும்படி வருகிறதை அவன் கண்டு: விரியன் பாம்புக்குட்டிகளே! வருங்கோபத்துக்குத் தப்பித்துக்கொள்ள உங்களுக்கு வகைகாட்டினவன் யார்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ந்திரும்புதலுக்கு ஏற்ற கனிகளைக் கொட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பிரகாம் எங்களுக்குத் தகப்பன் என்று உங்களுக்குள்ளே சொல்லிக்கொள்ள நினையாதிருங்கள்; தேவன் இந்தக் கல்லுகளினாலே ஆபிரகாமுக்குப் பிள்ளைகளை உண்டுபண்ண வல்லவராயிருக்கிறார் என்று உங்களுக்குச் சொல்லு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பிரகாம் எங்களுக்குத் தகப்பன் என்று உங்களுக்குள்ளே சொல்லிக்கொள்ள நினையாதிருங்கள்; தேவன் இந்தக் கல்லுகளினாலே ஆபிரகாமுக்குப் பிள்ளைகளை உண்டுபண்ண வல்லவராயிருக்கிறார் என்று உங்களுக்குச் சொல்லு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ே கோடரியானது மரங்களின் வேர் அருகே வைத்திருக்கிறது. ஆகையால் நல்ல கனிகொடாத மரமெல்லாம் வெட்டுண்டு அக்கினியிலே போட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ே கோடரியானது மரங்களின் வேர் அருகே வைத்திருக்கிறது. ஆகையால் நல்ல கனிகொடாத மரமெல்லாம் வெட்டுண்டு அக்கினியிலே போடப்ப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ந்திரும்புதலுக்கென்று நான் ஜலத்தினால் உங்களுக்கு ஞானஸ்நானம் கொடுக்கிறேன்; எனக்குப்பின் வருகிறவர் என்னிலும் வல்லவராயிருக்கிறார், அவருடைய பாதரட்சைகளைச் சுமக்கிறதற்கு நான் பாத்திரன் அல்ல; அவர் பரிசுத்த ஆவியினாலும் அக்கினியினாலும் ஞானஸ்நானம் கொடுப்ப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ந்திரும்புதலுக்கென்று நான் ஜலத்தினால் உங்களுக்கு ஞானஸ்நானம் கொடுக்கிறேன்; எனக்குப்பின் வருகிறவர் என்னிலும் வல்லவராயிருக்கிறார், அவருடைய பாதரட்சைகளைச் சுமக்கிறதற்கு நான் பாத்திரன் அல்ல; அவர் பரிசுத்த ஆவியினாலும் அக்கினியினாலும் ஞானஸ்நானம் கொடுப்ப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ூற்றுக்கூடை அவர் கையில் இருக்கிறது; அவர் தமது களத்தை நன்றாய் விளக்கி, தமது கோதுமையைக் களஞ்சியத்தில் சேர்ப்பார்; பதரையோ அவியாத அக்கினியினால் சுட்டெரிப்பார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யோவான்ஸ்நானன் யூதேயாவின் வனாந்தரத்தில் வந்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ூற்றுக்கூடை அவர் கையில் இருக்கிறது; அவர் தமது களத்தை நன்றாய் விளக்கி, தமது கோதுமையைக் களஞ்சியத்தில் சேர்ப்பார்; பதரையோ அவியாத அக்கினியினால் சுட்டெரிப்பா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யோவானால் ஞானஸ்நானம் பெறுவதற்கு இயேசு கலிலேயாவைவிட்டு யோர்தானுக்கு அருகே அவனிடத்தில் வந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ோவான் அவருக்குத் தடை செய்து: நான் உம்மாலே ஞானஸ்நானம் பெறவேண்டியதாயிருக்க, நீர் என்னிடத்தில் வரலாமா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யேசு அவனுக்குப் பிரதியுத்தரமாக: இப்பொழுது இடங்கொடு, இப்படி எல்லா நீதியையும் நிறைவேற்றுவது நமக்கு ஏற்றதாயிருக்கிறது என்றார். அப்பொழுது அவருக்கு இடங்கொடு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யேசு அவனுக்குப் பிரதியுத்தரமாக: இப்பொழுது இடங்கொடு, இப்படி எல்லா நீதியையும் நிறைவேற்றுவது நமக்கு ஏற்றதாயிருக்கிறது என்றார். அப்பொழுது அவருக்கு இடங்கொடு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யேசு ஞானஸ்நானம் பெற்று, ஜலத்திலிருந்து கரையேறினவுடனே, இதோ வானம் அவருக்குத் திறக்கப்பட்டது; தேவ ஆவி புறாவைப்போல இறங்கி, தம்மேல் வருகிறதைக் கண்ட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யேசு ஞானஸ்நானம் பெற்று, ஜலத்திலிருந்து கரையேறினவுடனே, இதோ வானம் அவருக்குத் திறக்கப்பட்டது; தேவ ஆவி புறாவைப்போல இறங்கி, தம்மேல் வருகிறதைக் கண்ட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ன்றியும், வானத்திலிருந்து ஒரு சத்தம் உண்டாகி, இவர் என்னுடைய நேசகுமாரன், இவரில் பிரியமாயிருக்கிறேன் என்று உரைத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ந்திரும்புங்கள், பரலோகராஜ்யம் சமீபித்திருக்கிறது என்று பிரசங்கம் பண்ண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 வழியை ஆயத்தப்படுத்துங்கள்; அவருக்குப் பாதைகளைச் செவ்வைபண்ணுங்கள் என்று வனாந்தரத்தில் கூப்பிடுகிறவனுடைய சத்தம் உண்டென்று, ஏசாயா தீர்க்கதரிசியினால் சொல்லப்பட்டவன் இவன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க்கு வழியை ஆயத்தப்படுத்துங்கள்; அவருக்குப் பாதைகளைச் செவ்வைபண்ணுங்கள் என்று வனாந்தரத்தில் கூப்பிடுகிறவனுடைய சத்தம் உண்டென்று, ஏசாயா தீர்க்கதரிசியினால் சொல்லப்பட்டவன் இவன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யோவான் ஒட்டகமயிர் உடையைத் தரித்து, தன் அரையில் வார்கச்சையைக் கட்டிக்கொண்டிருந்தான்; வெட்டுக்கிளியும் காட்டுத் தேனும் அவனுக்கு ஆகாரம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யோவான் ஒட்டகமயிர் உடையைத் தரித்து, தன் அரையில் வார்கச்சையைக் கட்டிக்கொண்டிருந்தான்; வெட்டுக்கிளியும் காட்டுத் தேனும் அவனுக்கு ஆகாரம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, எருசலேம் நகரத்தாரும், யூதேயா தேசத்தார் அனைவரும், யோர்தானுக்கு அடுத்த சுற்றுப்புறத்தார் யாவரும் அவனிடத்திற்குப் போய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ங்கள் பாவங்களை அறிக்கையிட்டு யோர்தான் நதியில் அவனால் ஞானஸ்நானம் பெற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5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when he saw many of the Pharisees and Sadducees come to his baptism, he said unto them, 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eration of vipers, who has warned you to flee from the wrath to co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ring forth therefore fruits meet for repentan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ink not to say within yourselves, We have Abraham to our father: for I say unto you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is able of these stones to raise up children unto Abra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now also the axe is laid unto the root of the trees: therefore every tree which brings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good fruit is hewn down, and cast into th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indeed baptize you with water unto repentance. but he that comes after me is mightier than 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shoes I am not worthy to bear: he shall baptize you with the Holy Spirit, and with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ose fan is in his hand, and he will thoroughly purge his floor, and gather his wheat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ose days came John the Baptist, preaching in the wilderness of Juda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rner; but he will burn up the chaff with unquenchabl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comes Jesus from Galilee to Jordan unto John, to be baptized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John forbad him, saying, I have need to be baptized of you, and come you to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Jesus answering said unto him, Suffer it to be so now: for thus it becomes us to fulfill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. Then he suffer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esus, when he was baptized, went up immediately out of the water: and, lo, the heavens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ned unto him, and he saw the Spirit of God descending like a dove, and lighting upon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lo a voice from heaven, saying, This is my beloved Son, in whom I am well plea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ying, Repent all of you: for the kingdom of heaven is at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is is he that was spoken of by the prophet Isaiah, saying, The voice of one crying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, Prepare all of you the way of the Lord, make his paths stra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ame John had his raiment of camel's hair, and a leathern girdle about his loins;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 was locusts and wild h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went out to him Jerusalem, and all Judaea, and all the region round about Jord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ere baptized of him in Jordan, confessing thei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2026-06-12T07:27:53Z</dcterms:created>
  <dcterms:modified xsi:type="dcterms:W3CDTF">2026-06-12T07:27:53Z</dcterms:modified>
  <dc:title>மத்தேயு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