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ரிசேயரிலும் சதுசேயரிலும் அநேகர் தன்னிடத்தில் ஞானஸ்நானம் பெறும்படி வருகிறதை அவன் கண்டு: விரியன் பாம்புக்குட்டிகளே! வருங்கோபத்துக்குத் தப்பித்துக்கொள்ள உங்களுக்கு வகைகாட்டினவன் யார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ந்திரும்புதலுக்கு ஏற்ற கனிகளைக் கொட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பிரகாம் எங்களுக்குத் தகப்பன் என்று உங்களுக்குள்ளே சொல்லிக்கொள்ள நினையாதிருங்கள்; தேவன் இந்தக் கல்லுகளினாலே ஆபிரகாமுக்குப் பிள்ளைகளை உண்டுபண்ண வல்லவராயிருக்கிறார் என்று உங்களுக்குச் சொல்ல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பிரகாம் எங்களுக்குத் தகப்பன் என்று உங்களுக்குள்ளே சொல்லிக்கொள்ள நினையாதிருங்கள்; தேவன் இந்தக் கல்லுகளினாலே ஆபிரகாமுக்குப் பிள்ளைகளை உண்டுபண்ண வல்லவராயிருக்கிறார் என்று உங்களுக்குச் சொல்ல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ே கோடரியானது மரங்களின் வேர் அருகே வைத்திருக்கிறது. ஆகையால் நல்ல கனிகொடாத மரமெல்லாம் வெட்டுண்டு அக்கினியிலே போடப்ப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ே கோடரியானது மரங்களின் வேர் அருகே வைத்திருக்கிறது. ஆகையால் நல்ல கனிகொடாத மரமெல்லாம் வெட்டுண்டு அக்கினியிலே போடப்ப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ந்திரும்புதலுக்கென்று நான் ஜலத்தினால் உங்களுக்கு ஞானஸ்நானம் கொடுக்கிறேன்; எனக்குப்பின் வருகிறவர் என்னிலும் வல்லவராயிருக்கிறார், அவருடைய பாதரட்சைகளைச் சுமக்கிறதற்கு நான் பாத்திரன் அல்ல; அவர் பரிசுத்த ஆவியினாலும் அக்கினியினாலும் ஞானஸ்நானம் கொடுப்ப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னந்திரும்புதலுக்கென்று நான் ஜலத்தினால் உங்களுக்கு ஞானஸ்நானம் கொடுக்கிறேன்; எனக்குப்பின் வருகிறவர் என்னிலும் வல்லவராயிருக்கிறார், அவருடைய பாதரட்சைகளைச் சுமக்கிறதற்கு நான் பாத்திரன் அல்ல; அவர் பரிசுத்த ஆவியினாலும் அக்கினியினாலும் ஞானஸ்நானம் கொடுப்ப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ூற்றுக்கூடை அவர் கையில் இருக்கிறது; அவர் தமது களத்தை நன்றாய் விளக்கி, தமது கோதுமையைக் களஞ்சியத்தில் சேர்ப்பார்; பதரையோ அவியாத அக்கினியினால் சுட்டெரிப்பார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ூற்றுக்கூடை அவர் கையில் இருக்கிறது; அவர் தமது களத்தை நன்றாய் விளக்கி, தமது கோதுமையைக் களஞ்சியத்தில் சேர்ப்பார்; பதரையோ அவியாத அக்கினியினால் சுட்டெரிப்பார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யோவான்ஸ்நானன் யூதேயாவின் வனாந்தரத்தில் வந்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யோவானால் ஞானஸ்நானம் பெறுவதற்கு இயேசு கலிலேயாவைவிட்டு யோர்தானுக்கு அருகே அவனிடத்தில் வந்த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வான் அவருக்குத் தடை செய்து: நான் உம்மாலே ஞானஸ்நானம் பெறவேண்டியதாயிருக்க, நீர் என்னிடத்தில் வரலாமா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வான் அவருக்குத் தடை செய்து: நான் உம்மாலே ஞானஸ்நானம் பெறவேண்டியதாயிருக்க, நீர் என்னிடத்தில் வரலாமா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வனுக்குப் பிரதியுத்தரமாக: இப்பொழுது இடங்கொடு, இப்படி எல்லா நீதியையும் நிறைவேற்றுவது நமக்கு ஏற்றதாயிருக்கிறது என்றார். அப்பொழுது அவருக்கு இடங்கொடு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வனுக்குப் பிரதியுத்தரமாக: இப்பொழுது இடங்கொடு, இப்படி எல்லா நீதியையும் நிறைவேற்றுவது நமக்கு ஏற்றதாயிருக்கிறது என்றார். அப்பொழுது அவருக்கு இடங்கொடு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ஞானஸ்நானம் பெற்று, ஜலத்திலிருந்து கரையேறினவுடனே, இதோ வானம் அவருக்குத் திறக்கப்பட்டது; தேவ ஆவி புறாவைப்போல இறங்கி, தம்மேல் வருகிறதைக் கண்ட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ஞானஸ்நானம் பெற்று, ஜலத்திலிருந்து கரையேறினவுடனே, இதோ வானம் அவருக்குத் திறக்கப்பட்டது; தேவ ஆவி புறாவைப்போல இறங்கி, தம்மேல் வருகிறதைக் கண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வானத்திலிருந்து ஒரு சத்தம் உண்டாகி, இவர் என்னுடைய நேசகுமாரன், இவரில் பிரியமாயிருக்கிறேன் என்று உரைத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வானத்திலிருந்து ஒரு சத்தம் உண்டாகி, இவர் என்னுடைய நேசகுமாரன், இவரில் பிரியமாயிருக்கிறேன் என்று உரைத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ந்திரும்புங்கள், பரலோகராஜ்யம் சமீபித்திருக்கிறது என்று பிரசங்கம் பண்ண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; அவருக்குப் பாதைகளைச் செவ்வைபண்ணுங்கள் என்று வனாந்தரத்தில் கூப்பிடுகிறவனுடைய சத்தம் உண்டென்று, ஏசாயா தீர்க்கதரிசியினால் சொல்லப்பட்டவன் இவன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 வழியை ஆயத்தப்படுத்துங்கள்; அவருக்குப் பாதைகளைச் செவ்வைபண்ணுங்கள் என்று வனாந்தரத்தில் கூப்பிடுகிறவனுடைய சத்தம் உண்டென்று, ஏசாயா தீர்க்கதரிசியினால் சொல்லப்பட்டவன் இவன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யோவான் ஒட்டகமயிர் உடையைத் தரித்து, தன் அரையில் வார்கச்சையைக் கட்டிக்கொண்டிருந்தான்; வெட்டுக்கிளியும் காட்டுத் தேனும் அவனுக்கு ஆகாரமாய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எருசலேம் நகரத்தாரும், யூதேயா தேசத்தார் அனைவரும், யோர்தானுக்கு அடுத்த சுற்றுப்புறத்தார் யாவரும் அவனிடத்திற்குப் போய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பாவங்களை அறிக்கையிட்டு யோர்தான் நதியில் அவனால் ஞானஸ்நானம் பெற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ரிசேயரிலும் சதுசேயரிலும் அநேகர் தன்னிடத்தில் ஞானஸ்நானம் பெறும்படி வருகிறதை அவன் கண்டு: விரியன் பாம்புக்குட்டிகளே! வருங்கோபத்துக்குத் தப்பித்துக்கொள்ள உங்களுக்கு வகைகாட்டினவன் யார்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20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তোমরা সাপের বাচ্চারা! ঈশ্বরের আসন্ন ক্রোধ থেকে নিষ্কৃতি পাবার জন্য কে তোমাদের চেতনা দি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োমরা কাজে দেখাও, যাতে বোঝা যায় য়ে তোমরা সত্যিই মন ফিরি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র নিজেরা মনে মনে একথা চিন্তা করে গর্ব করো না য়ে, ‘আমাদের পিতৃপুরুষ অব্রাহাম৷’ আমি তোমাদের বলছ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এই পাথরগুলিকেও অব্রাহামের সন্তানে পরিণত করতে পা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্রতিটি গাছের গোড়াতে কুড়ুল লাগানোই আছে৷ আর য়ে গাছে ভাল ফল ধরে না, তা কেটে আগুনে ফেলে দে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‘তোমরা মন ফিরিয়েছ বলে আমি তোমাদের জলে বাপ্তাইজ করছি৷ আমার পরে একজন আসছেন, যিনি আমার থেকে মহা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জুতো জোড়া বইবার য়োগ্যও আমি নই ৷ তিনি পবিত্র আত্মায় ও আগুনে তোমাদের বাপ্তাইজ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ঁর কুলা তাঁর হাতেই আছে, তাঁর খামার তিনি পরিষ্কার করবেন৷ তিনি তাঁর গম গোলায় তুলবেন৷ কিন্তু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ুন কখনও নেভে না সেই আগুনে তূষ পুড়িয়ে ফেল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েই সময় বাপ্তিস্মদাতা য়োহন এসে যিহূদিয়ার প্রান্তর এলাকায় প্রচার কর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েই সময় যীশু গালীল থেকে যর্দন নদীর ধারে এলেন৷ তিনি য়োহনের কাছে বাপ্তিস্মের জন্য এগিয়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য়োহন তাঁকে বাধা দিতে চেষ্টা করলেন৷ য়োহন বললেন, ‘আমারই বরং আপনার কাছে বাপ্তাইজ হ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চিত৷ আর আপনি কি না আমার কাছে এসেছে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র উত্তরে যীশু তাঁকে বললেন, ‘এখন এরকমই হতে দাও, কারণ ঈশ্বরের ইচ্ছা এই ভাবেই আমাদের পূর্ণ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চিত৷’ তখন য়োহন যীশুকে বাপ্তাইজ করতে রাজী হ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ীশু বাপ্তাইজিত হয়ে জল থেকে উঠে আসার সঙ্গে সঙ্গে তাঁর সামনে আকাশ খুলে গেল, আর তিনি দেখ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আত্মা কপোতের মতো নেমে তাঁর ওপরে আস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্বর্গ থেকে একটি স্বর শোনা গেল, সেই স্বর বলল, ‘এই আমার প্রিয় পুত্র, এর প্রতি আমি অত্য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ীত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িনি বললেন, ‘তোমরা মন ফেরাও, দেখ স্বর্গরাজ্য এসে পড়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ই য়োহনের বিষয়েই ভাববাদী যিশাইয় বলেছিলেন: ‘প্রান্তরে এক উচ্চ রব শোনা যাচ্ছে, ‘তোমরা প্রভুর প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্তুত কর; য়ে পথ দিয়ে তিনি যাবেন তা সমান কর৷’ যিশাইয় 40 :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়োহন উটের লোমের তৈরী পোশাক পরতেন, কোমরে চামড়ার বেল্ট বাঁধতেন৷পঙ্গপালও বনমধু ছিল তাঁর খাদ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জেরুশালেম, সমগ্র যিহূদিয়া ও যর্দনের আশপাশের অঞ্চলের লোকেরা প্রান্তরে তাঁর কাছে আসতে লাগ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া এসে নিজেদের পাপ স্বীকার করত আর তিনি তাদের যর্দন নদীতে বাপ্তাইজ করত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়োহন যখন দেখলেন য়ে অনেক ফরীশীও সদ্দূকীতাঁর কাছে বাপ্তিস্মের জন্য আসছে, তখন তিনি তাদের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2026-08-02T21:22:56Z</dcterms:created>
  <dcterms:modified xsi:type="dcterms:W3CDTF">2026-08-02T21:22:56Z</dcterms:modified>
  <dc:title>மத்தேயு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