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சத்தத்தையும் என் விண்ணப்பத்தையும் கேட்டதினால், அவரில் அன்புகூர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து செவியை எனக்குச் சாய்த்தபடியால், நான் உயிரோடிருக்குமளவும் அவரைத் தொழுதுகொள்ள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ரணக்கட்டுகள் என்னைச் சுற்றிக்கொண்டது, பாதாள இடுக்கண்கள் என்னைப் பிடித்தது; இக்கட்டையும் சஞ்சலத்தையும் அடைந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ரணக்கட்டுகள் என்னைச் சுற்றிக்கொண்டது, பாதாள இடுக்கண்கள் என்னைப் பிடித்தது; இக்கட்டையும் சஞ்சலத்தையும் அடைந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து நான் கர்த்தருடைய நாமத்தைத் தொழுதுகொண்டு: கர்த்தாவே, என் ஆத்துமாவை விடுவியுமென்று கெஞ்ச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கிருபையும் நீதியுமுள்ளவர், நம்முடைய தேவன் மன உருக்கமான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கபடற்றவர்களைக் காக்கிறார்; நான் மெலிந்து போனேன், அவர் என்னை இரட்ச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ாவே, கர்த்தர் உனக்கு நன்மை செய்தபடியால், நீ உன் இளைப்பாறுதலுக்குத் திரும்ப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ஆத்துமாவை மரணத்துக்கும், என் கண்ணைக் கண்ணீருக்கும் என் காலை இடறுதலுக்கும் தப்புவித்த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ஆத்துமாவை மரணத்துக்கும், என் கண்ணைக் கண்ணீருக்கும் என் காலை இடறுதலுக்கும் தப்புவித்த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கர்த்தருக்கு முன்பாக ஜீவனுள்ளோர் தேசத்திலே நட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சுவாசித்தேன், ஆகையால் பேசுகிறேன்; நான் மிகுதியும் வருத்தப்ப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மனுஷனும் பொய்யன் என்று என் மனக்கலக்கத்திலே சொன்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க்குச் செய்த எல்லா உபகாரங்களுக்காகவும், அவருக்கு என்னத்தைச் செலுத்த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ட்சிப்பின் பாத்திரத்தை எடுத்துக்கொண்டு கர்த்தருடைய நாமத்தைத் தொழுதுகொள்ள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கர்த்தருக்குச் செய்த பொருத்தனைகளை அவருடைய ஜனங்களுக்கு முன்பாகவும் செலுத்த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பரிசுத்தவான்களின் மரணம் அவர் பார்வைக்கு அருமையான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நான் உமது அடியேன், நான் உமது அடியாளின் புத்திரனும் உமது ஊழியக்காரனுமாயிருக்கிறேன், என் கட்டுகளை அவிழ்த்துவிட்ட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நான் உமது அடியேன், நான் உமது அடியாளின் புத்திரனும் உமது ஊழியக்காரனுமாயிருக்கிறேன், என் கட்டுகளை அவிழ்த்துவிட்ட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மக்கு ஸ்தோத்திரபலியைச் செலுத்தி, கர்த்தருடைய நாமத்தைத் தொழுதுகொள்ள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கர்த்தருக்குச் செய்த பொருத்தனைகளை அவருடைய ஜனங்களெல்லாருக்கு முன்பாகவ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ஆலயத்தின் பிராகரங்களிலும், எருசலேமே உன் நடுவிலும் நிறைவேற்றுவேன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నా మొరను నా విన్నపములను ఆలకించి యున్నాడు. కాగా నేనాయనను ప్రేమ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 నాకు చెవియొగ్గెను కావున నా జీవితకాలమంతయు నేనాయనకు మొఱ్ఱ పెట్టు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ణబంధములు నన్ను చుట్టుకొని యుండెను పాతాళపు వేదనలు నన్ను పట్టుకొనియుండెను శ్రమయు దుఃఖమున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ుడుయెహోవా, దయచేసి నా ప్రాణమును విడిపింపుమని యెహోవా నామమునుబట్టి నేను మొఱ్ఱపెట్ట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దయాళుడు నీతిమంతుడు మన దేవుడు వాత్సల్యతగల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సాధువులను కాపాడువాడు. నేను క్రుంగియుండగా ఆయన నన్ను రక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 ప్రాణమా, యెహోవా నీకు క్షేమము విస్తరింప జేసియున్నాడు. తిరిగి నీ విశ్రాంతిలో ప్రవేశ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ణమునుండి నా ప్రాణమును కన్నీళ్లు విడువకుండ నా కన్నులను జారిపడకుండ నాపాదములన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జీవులున్న దేశములలో యెహోవా సన్నిధిని నేను కాలము గడుప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ేను ఆలాగు మాటలాడి నమి్మక యుంచితిని. నేను మిగుల బాధపడినవా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ేను తొందరపడినవాడనై ఏ మనుష్యుడును నమ్మదగినవాడు కాడను 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 నాకు చేసిన ఉపకారములన్నిటికి నేనాయనకేమి చెల్లించుద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రక్షణపాత్రను చేత పుచ్చుకొని యెహోవా నామమున ప్రార్థన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కు నా మ్రొక్కుబళ్లు చెల్లించెదను. ఆయన ప్రజలందరి యెదుటనే చెల్లించ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హోవా భక్తుల మరణము ఆయన దృష్టికి విలువ గల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, నేను నిజముగా నీ సేవకుడను, నీ సేవకుడను నీ సేవకురాలి కుమారుడనైయున్నాను నీవు నాక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ప్ప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 నీకు కృతజ్ఞతార్పణ నర్పించెదను, యెహోవా నామమున ప్రార్థనచేస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యన ప్రజలందరియెదుటను యెహోవా మందిరపు ఆవరణముల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ెరూషలేమా, నీ మధ్యను నేను యెహోవాకు నా మ్రొక్కుబళ్లు చెల్లించెదను. యెహోవా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2026-10-20T07:32:37Z</dcterms:created>
  <dcterms:modified xsi:type="dcterms:W3CDTF">2026-10-20T07:32:37Z</dcterms:modified>
  <dc:title>కీర్తనలు : 116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