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அது எப்படித் தெரியும்? உன்னதமானவருக்கு அதைப்பற்றி அறிவு உண்டோ? என்று சொல்லு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அது எப்படித் தெரியும்? உன்னதமானவருக்கு அதைப்பற்றி அறிவு உண்டோ? என்று சொல்ல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ுன்மார்க்கர்; இவர்கள் என்றும் சுகஜீவிகளாயிருந்து, ஆஸ்தியைப் பெருகப்பண்ண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ருதாவாகவே என் இருதயத்தைச் சுத்தம்பண்ணி, குற்றமில்லாமையிலே என் கைகளைக் கழுவ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்தோறும் நான் வாதிக்கப்பட்டும், காலைதோறும் தண்டிக்கப்பட்டும் இ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ய்ப் பேசுவேன் என்று நான் சொன்னேனானால். இதோ, உம்முடைய பிள்ளைகளின் சந்ததிக்குத் துரோகியா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ை அறியும்படிக்கு யோசித்துப்பார்த்தேன்; நான் தேவனுடைய பரிசுத்த ஸ்தலத்துக்குள் பிரவேசி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நீர் அவர்களைச் சறுக்கலான இடங்களில் நிறுத்தி, பாழான இடங்களில் விழப்பண்ண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ஒரு நிமிஷத்தில் எவ்வளவு பாழாய்ப்போகிறார்கள்! பயங்கரங்களால் அழிந்து நிர்மூலமா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 இகழுவ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 இகழுவ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ாக என் மனம் கசந்தது, என் உள்ளிந்திரியங்களிலே குத்து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நான் எப்பொழுதும் உம்மோடிருக்கிறேன்; என் வலதுகையைப் பிடித்துத் தாங்கு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ஆலோசனையின்படி நீர் என்னை நடத்தி, முடிவிலே என்னை மகிமையில் ஏற்றுக்கொள்வ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லோகத்தில் உம்மையல்லாமல் எனக்கு யார் உண்டு? பூலோகத்தில் உம்மைத் தவிர எனக்கு வேறே விருப்ப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ுத்த இருதயமுள்ளவர்களாகிய இஸ்ரவேலருக்கு தேவன் நல்லவராகவே இ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கால்கள் தள்ளாடுதலுக்கும், என் அடிகள் சறுக்குதலுக்கும் சற்றே தப்ப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ின் வாழ்வை நான் காண்கையில், வீம்புக்காரராகிய அவர்கள்மேல் பொறாமைகொண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பரியந்தம் அவர்களுக்கு இடுக்கண்களில்லை; அவர்களுடைய பெலன் உறுதிய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ரர் படும் வருத்தத்தில் அகப்படார்கள்; மனுஷர் அடையும் உபாதியை அடைய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 பங்குமாய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 பங்குமாய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பெருமை சரப்பணியைப்போல் அவர்களைச் சுற்றிக்கொள்ளும், கொடுமை ஆடையைப்போல் அவர்களை மூடிக்கொள்ள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 சங்கரிப்ப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 சங்கரிப்ப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ண்கள் கொழுப்பினால் எடுப்பாய்ப் பார்க்கிறது; அவர்கள் இருதயம் விரும்புவதிலும் அதிகமாய் நடந்தேற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 ஆண்டவர்மேல் என் நம்பிக்கையை வைத்த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வாய் வானமட்டும் எட்டப்பேசுகிறார்கள்; அவர்கள் நாவு பூமியெங்கும் உலாவ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ுடைய ஜனங்கள் இந்த வழியாகவே திரும்புகிறார்கள்; தண்ணீர்கள் அவர்களுக்குப் பரிபூரணமாய்ச் சுரந்து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પૂછે છે કે, “જે કાંઇ બની રહ્યું છે, તે વિષે શું દેવ માહિતગાર છે? શું પરાત્પરમાં કાંઇ જ્ઞ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ુષ્ટ લોકોને જુઓ તો તેઓ હંમેશા ચિંતામુકત હોય છે; અને તેઓ શાંતિમાં રહીને સંપત્તિ વધારતા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ે મારંુ હૃદય શુદ્ધ રાખ્યું છે, અને મારા હાથ નિદોર્ષ રાખ્યા છે; પણ તેથી કોઇ વિશેષ ફાયદ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રણ હું આખો દિવસ પીડાયા કરું છું, અને દર સવારે મને શિક્ષા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જો મેં આ પ્રમાણે કહેવાનો નિર્ણય કર્યો હોત, તો મેં તમારા લોકોનો વિશ્વાસઘાત કર્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્યારે મેં તે સમજવા ઊંડો વિચાર કર્યો, ત્યારે મને લાગ્યું કે તે સમજવું મારે માટે બહુ કઠી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હું દેવના પવિત્રસ્થાનમાં એક દિવસ ધ્યાન કરવા માટે ગયો, ત્યાં હું આખરે દુષ્ટ લોકો વિષે તે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 અને તેમના અંત વિષે સમજ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ે તેઓને લપસણી જગાએ મૂકો છો, અને તેઓને વિનાશમાં ફેંકી દ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મની સુખસમૃદ્ધિનો તત્કાળ અંત આવશે, અને તેઓ અનંતકાળપર્યંત ત્રાસ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નું વર્તમાન જીવન કેવળ એક સ્વપ્ન જેવું છે, માનવ સ્વપ્નમાંથી જાગી વાસ્તવિકતા નિહાળે છે; તેમ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ગ્રત થશે, હે યહોવા સત્ય સબંધી નીશ્ચ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હું આ બધી વસ્તુઓ વિષે વિચારતો હતો ત્યારે મારું હૃદય ઉદાસ બની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ેટલો મૂર્ખ અને અજ્ઞાની છું, હું તે જાણી શક્યો; હે દેવ, તમારી સમક્ષ હું તો હતો માત્ર એક પશ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, તેમ છતાંય, હું હંમેશા તમારી સાથે છું. અને તમે મારા જમણા હાથને પકડી રા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ારા બોધથી અને સલાહથી જીવનપર્યત તમે દોરવણી આપશો; અને પછી તમે તમારા મહિમામાં મારો સ્વીકાર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કાશમાં તમારા વિના મારું બીજું કોણ છે; અને પૃથ્વી પર મને બીજું કોઇ પ્રિય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ઓના હૃદય શુદ્ધ છે ઇસ્રાએલ પર; તેમના પર ખરેખર દેવ કૃપાવ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હું લગભગ લપસ્યો અને પાપ કરવા લાગ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 જ્યારે મેં પેલા દુષ્ટ લોકોની શાંતિ અને સમૃદ્ધિ જો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ને જીવનપર્યંત મુશ્કેલી આવતી નથી, અને તેઓ સમૃદ્ધ અને બળવાન થતાં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મનાં પર માનવજાતનાં દુ:ખો આવતાં નથી; અને બીજાઓની જેમ તેઓને પીડા થ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રી તંદુરસ્તી ભલે મને છોડી જાય, મારું હૃદય ભલે તૂટી જાય, પણ મારી પાસે ખડક છે જેને હું ચાહ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પાસે દેવ સદાકાળ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નો ગર્વ ગળાની કંઠી જેવો છે, જે હીરાની જેમ ચમકે છે; તેઓએ હિંસા રૂપી વસ્ર ધારણ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તેઓ જે દેવથી દૂર છે તેમનો વિનાશ થશે. અને જેઓ તમને વફાદાર રહેતા નથી, તેમનો સંપૂર્ણ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દ્વાર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જે વસ્તુઓને જુએ છે તેને વધુ ને વધુ રાખવા ઇચ્છે છે; તેને પ્રાપ્ત કરવાના માગોર્ હંમેશા શો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રંતુ હું દેવની નજીક રહ્યો છું અને તે મારા માટે સારું છે! મેં મારા પ્રભુ યહોવાને મારો આશ્ર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ો છે! હું તમારા બધાં અદભૂત કૃત્યો વિષે કહેવા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અન્યોની મશ્કરી કરે છે અને ધિક્કારથી વાત કરે છે, તેમણે અન્યો પર કેવી રીતે દમન કર્યું તેન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ભિમાનથી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ની વિરુદ્ધ તેઓ બણગાં ફૂંકે છે, તેઓની જીભ અભિમાનથી વાતો કરે છે; પૃથ્વી પ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દેવના લોકો પણ તેમની તરફ વળે છે અને તેઓ જે કહે તે સ્વી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2026-10-21T08:51:49Z</dcterms:created>
  <dcterms:modified xsi:type="dcterms:W3CDTF">2026-10-21T08:51:49Z</dcterms:modified>
  <dc:title>ગીતશાસ્ત્ર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