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ின் இருதயம் கர்த்தரின் கையில் நீர்க்கால்களைப்போலிருக்கிறது; அதைத் தமது சித்தத்தின்படி அவர் திருப்ப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னுடைய வழியெல்லாம் அவன் பார்வைக்குச் செம்மையாகத் தோன்றும்; கர்த்தரோ இருதயங்களை நிறுத்துப்பார்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னுடைய வழியெல்லாம் அவன் பார்வைக்குச் செம்மையாகத் தோன்றும்; கர்த்தரோ இருதயங்களை நிறுத்துப்பார்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லியிடுவதைப்பார்க்கிலும், நீதியும் நியாயமும் செய்வதே கர்த்தருக்குப் பிரிய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்டிமையான பார்வையும், அகந்தையான மனமுமுள்ள துன்மார்க்கர் போடும் வெளிச்சம் பாவ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க்கிரதையுள்ளவனுடைய நினைவுகள் செல்வத்துக்கும், பதறுகிறவனுடைய நினைவுகள் தரித்திரத்துக்கும் ஏதுவ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நாவினால் பொருளைச் சம்பாதிப்பது சாவைத் தேடுகிறவர்கள் விடுகிற சுவாசம்போல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நியாயஞ்செய்ய மனதில்லாதிருக்கிறபடியால், அவர்கள் பாழ்க்கடிக்கப்பட்டுப்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ற்றமுள்ளவன் தன் வழிகளில் மாறுபாடுள்ளவன்; சுத்தமுள்ளவனோ தன் கிரியையில் செம்மையான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ண்டைக்காரியோடே ஒரு பெரியவீட்டில் குடியிருப்பதைப்பார்க்கிலும், வீட்டின்மேல் ஒரு மூலையில் தங்கியிருப்பதே நல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டைய மனம் பொல்லாப்பைச் செய்ய விரும்பும்; அவன் கண்களில் அவன் அயலானுக்கு இரக்கங்கிடைய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க்காரனைத் தண்டிக்கும்போது பேதை ஞானமடைவான்; ஞானவான் போதிக்கப்படும்போது அறிவடை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யாசக்காரனைத் தண்டிக்கும்போது பேதை ஞானமடைவான்; ஞானவான் போதிக்கப்படும்போது அறிவடை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பரர் துன்மார்க்கருடைய வீட்டைக் கவனித்துப் பார்க்கிறார்; துன்மார்க்கரைத் தீங்கில் கவிழ்த்துப்போட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ழையின் கூக்குரலுக்குத் தன் செவியை அடைத்துக்கொள்ளுகிறவன், தானும் சத்தமிட்டுக் கூப்பிடும்போது கேட்கப்படமா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ரங்கமாய்க் கொடுக்கப்பட்ட வெகுமதி கோபத்தைத் தணிக்கும்; மடியிலுள்ள பரிதானம் குரோதத்தை ஆற்ற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ந்தீர்ப்பது நீதிமானுக்குச் சந்தோஷமும், அக்கிரமக்காரருக்கோ அழிவும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வேகத்தின் வழியை விட்டுத் தப்பிநடக்கிற மனுஷன் செத்தவர்களின் கூட்டத்தில் தாபரி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்றின்பப்பிரியன் தரித்திரனாவான்; மதுபானத்தையும் எண்ணெயையும் விரும்புகிறவன் ஐசுவரியவானா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ுக்குப் பதிலாகத் துன்மார்க்கனும், செம்மையானவனுக்குப் பதிலாக துரோகியும் மீட்கும்பொருளா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ண்டைக்காரியும் கோபக்காரியுமான ஸ்திரீயுடன் குடியிருப்பதைப் பார்க்கிலும் வனாந்தரத்தில் குடியிருப்பது நல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ண்டிய திரவியமும் எண்ணெயும் ஞானவானுடைய வாசஸ்தலத்தில் உண்டு; மூடனோ அதைச் செலவழித்துப்போட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யையும் தயையையும் பின்பற்றுகிறவன் ஜீவனையும் நீதியையும் மகிமையையும் கண்டடை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ான்களுடைய பட்டணத்தின் மதிலை ஞானமுள்ளவன் ஏறிப்பிடித்து, அவர்கள் நம்பின அரணை இடித்துப்போட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ாயையும் தன் நாவையும் காக்கிறவன் தன் ஆத்துமாவை இடுக்கண்களுக்கு விலக்கிக் கா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ங்காரமும் இடும்புமுள்ளவனுக்குப் பரியாசக்காரனென்று பெயர், அவன் அகந்தையான சினத்தோடே நட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ோம்பேறியின் கைகள் வேலைசெய்யச் சம்மதியாததினால், அவன் ஆசை அவனைக் கொல்ல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நாள்தோறும் ஆவலுடன் இச்சிக்கிறான்; நீதிமானோ பிசினித்தனமில்லாமல் கொடு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ுன்மார்க்கருடைய பலி அருவருப்பானது; அதைத் துர்ச்சிந்தையோடே செலுத்தினாலோ எத்தனை அதிகமாய் அருவருக்க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ொய்ச்சாட்சிக்காரன் கெட்டுப்போவான்; செவிகொடுக்கிறவனோ எப்பொழுதும் பேசத்தக்கவனா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ன்மார்க்கன் தன் முகத்தைக் கடினப்படுத்துகிறான்; செம்மையானவனோ தன் வழியை நேர்ப்படுத்த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ுக்கு விரோதமான ஞானமுமில்லை, புத்தியுமில்லை, ஆலோசனைய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ுதிரை யுத்தநாளுக்கு ஆயத்தமாக்கப்படும்; ஜெயமோ கர்த்தரால் வ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చేతిలో రాజు హృదయము నీటికాలువల వలెనున్నది. ఆయన తన చిత్తవృత్తిచొప్పున దాని త్రి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ఒకడు తనకేర్పరచుకొనిన మార్గము ఎట్టిదైనను తన దృష్టికది న్యాయముగానే అగపడును యెహోవాయే హృద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ీలన చేయు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తిన్యాయముల ననుసరించి నడచుకొనుట బలుల నర్పించుటకంటె యెహోవాకు ఇష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హంకార దృష్టియు గర్వ హృదయమును భక్తిహీనుల క్షేమమును పాపయుక్త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శ్రద్ధగలవారి యోచనలు లాభకరములు తాలిమిలేక పనిచేయువానికి నష్టమే ప్రాప్త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బద్ధములాడి ధనము సంపాదించుకొనుట ఊపిరితో సాటి, దానిని కోరువారు మరణమును కోర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క్తిహీనులు న్యాయము చేయనొల్లరు వారు చేయు బలాత్కారము వారిని కొట్టుకొని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ోషభరితుని మార్గము మిక్కిలి వంకరమార్గము పవిత్రుల కార్యము యథా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య్యాళితో పెద్దయింట నుండుటకంటె మిద్దెమీద నొక మూలను నివసించ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భక్తిహీనుని మనస్సు కీడుచేయ గోరును వాడు తన పొరుగువానికైనను దయ తలచ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హాసకుడు దండింపబడుట చూచి జ్ఞానము లేని వాడు జ్ఞానము పొందును జ్ఞానముగలవాడు ఉపదేశము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వి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తిమంతుడైన వాడు భక్తిహీనుని యిల్లు ఏమైనది కని పెట్టును భక్తిహీనులను ఆయన నాశనములో కూల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రిద్రుల మొఱ్ఱ వినక చెవి మూసికొనువాడు తాను మొఱ్ఱపెట్టునప్పుడు అంగీకరింపబ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చాటున ఇచ్చిన బహుమానము కోపమును చల్లార్చును ఒడిలోనుంచబడిన కానుక మహా క్రోధమును శాంతి 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్యాయమైన క్రియలు చేయుట నీతిమంతునికి సంతోషకరము పాపము చేయువారికి అది భయం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ివేకమార్గము విడిచి తిరుగువాడు ప్రేతల గుంపులో కాపు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ుఖభోగములయందు వాంఛగలవానికి లేమి కలుగును ద్రాక్షారసమును నూనెయు వాంఛించువానికి ఐశ్వ ర్యము కల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తిమంతునికొరకు భక్తిహీనులు ప్రాయశ్చిత్తమగుదురు యథార్థవంతులకు ప్రతిగా విశ్వాసఘాతకులు కూల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్రాణము విసికించు జగడగొండిదానితో కాపురము చేయుటకంటె అరణ్యభూమిలో నివసించ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ిలువగల ధనమును నూనెయు జ్ఞానుల యింటనుండును బుద్ధిహీనుడు దాని వ్యయ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తిని కృపను అనుసరించువాడు జీవమును నీతిని ఘనతను 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జ్ఞానియైన యొకడు పరాక్రమశాలుల పట్టణ ప్రాకార మెక్కును అట్టివాడు దానికి ఆశ్రయమైన కోటను పడ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ోటిని నాలుకను భద్రము చేసికొనువాడు శ్రమలనుండి తన ప్రాణమును కాపాడ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హంకారియైన గర్విష్ఠునికి అపహాసకుడని పేరు అట్టివాడు అమితగర్వముతో ప్రవర్త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సోమరివాని చేతులు పనిచేయనొల్లవు వాని యిచ్ఛ వాని చం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ినమెల్ల ఆశలు పుట్టుచుండును నీతిమంతుడు వెనుకతీయక ఇచ్చుచ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భక్తిహీనులు అర్పించు బలులు హేయములు దురాలోచనతో అర్పించినయెడల అవి మరి హేయ 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ూటసాక్షి నశించును విని మాటలాడువాడు సత్యము పల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భక్తిహీనుడు తన ముఖమును మాడ్చుకొనును యథార్థవంతుడు తన ప్రవర్తనను చక్క పర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ెహోవాకు విరోధమైన జ్ఞానమైనను వివేచనయైనను ఆలోచనయైనను నిలువ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ుద్ధదినమునకు గుఱ్ఱములను ఆయత్తపరచుటకద్దు గాని రక్షణ యెహోవా అధీ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2026-10-20T01:24:16Z</dcterms:created>
  <dcterms:modified xsi:type="dcterms:W3CDTF">2026-10-20T01:24:16Z</dcterms:modified>
  <dc:title>సామెతలు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