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ிவியாதானை தூண்டிலினால் பிடிக்கக்கூடுமோ? அதின் நாக்கை நீ விடுகிற கயிற்றிலே பிடிக்கக்கூடுமோ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மூக்கை நார்க்கயிறுபோட்டுக் கட்டக்கூடுமோ? குறட்டினால் அதின் தாடையை உருவக் குத்தக்கூடுமோ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உன்னைப் பார்த்து அநேக விண்ணப்பஞ்செய்யுமோ? உன்னை நோக்கி இச்சக வார்த்தைகளை சொல்லும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னோடே உடன்படிக்கைபண்ணுமோ? அதைச் சதாகாலமும் அடிமைகொள்வாய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குருவியோடே விளையாடுகிறதுபோல், நீ அதனோடே விளையாடி, அதை உன் பெண்மக்களண்டையிலே கட்டிவைப்பாய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ூட்டாளிகள் அதைப் பிடிக்கப் பிரயத்தனப்பட்டு, அதை வியாபாரிகளுக்குப் பங்கிடுவார்கள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தின் தோலை அநேக அம்புகளிலும், அதின் தலையை எறிவல்லையங்களிலும் எறிவாய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எழுப்பத்தக்க தைரியவான் இல்லாதிருக்க, எனக்கு முன்பாக நிற்ப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க்குப் பதில் கொடுக்கப்படும்படி, முந்தி எனக்குக் கொடுத்தவன் யார்? வானத்தின் கீழுள்ளவைகள் எல்லாம் என்னுடையவை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க்குப் பதில் கொடுக்கப்படும்படி, முந்தி எனக்குக் கொடுத்தவன் யார்? வானத்தின் கீழுள்ளவைகள் எல்லாம் என்னுடையவை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அங்கங்களும், அதின் வீரியமும், அதின் உடல் இசைவின் நேர்த்தியும் இன்னதென்று நான் சொல்லாமல் மறைக்கமா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அங்கங்களும், அதின் வீரியமும், அதின் உடல் இசைவின் நேர்த்தியும் இன்னதென்று நான் சொல்லாமல் மறைக்கமா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மூடியிருக்கிற அதின் போர்வையைக் கிளப்பக்கூடியவன் யார்? அதின் இரண்டு தாடைகளின் நடுவே கடிவாளம் போடத்தக்கவன் யா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முகத்தின் கதவைத் திறக்கக்கூடியவன் யார்? சுற்றிலுமிருக்கிற அதின் பற்கள் பயங்கரமானவை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த்திரைப் பதிப்புப் போல அழுத்தங்கொண்டு அடர்த்தியாயிருக்கிற அதின் பரிசைகளின் அரணிப்பு மகா சிறப்பா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நடுவே காற்றும் புகமாட்டாத நெருக்கமாய் அவைகள் ஒன்றோடொன்று இணைக்கப்பட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ஒன்றோடொன்று ஒட்டிக்கொண்டு இணைபிரியாமல் பிடித்துக்கொண்ட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ும்முகையில் ஒளிவீசும், அதின் கண்கள் அருணோதயத்தின் புருவங்களைப்போல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் வாயிலிருந்து எரிகிற பந்தங்கள் புறப்பட்டு, அக்கினிப்பொறிகள் பற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திக்கிற சட்டியிலும் கொப்பரையிலும் இருந்து புறப்படுகிறதுபோல, அதின் நாசிகளிலிருந்து புகை புறப்ப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திக்கிற சட்டியிலும் கொப்பரையிலும் இருந்து புறப்படுகிறதுபோல, அதின் நாசிகளிலிருந்து புகை புற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சுவாசம் கரிகளைக் கொளுத்தும், அதின் வாயிலிருந்து ஜுவாலை புற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கழுத்திலே பெலன் குடிகொண்டிருக்கும்; பயங்கரம் அதற்குமுன் கூத்தா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உடற்கூறுகள், அசையாத கெட்டியாய் ஒன்றோடொன்று ஒட்டிக்கொண்ட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நெஞ்சு கல்லைப்போலவும், எந்திரத்தின் அடிக்கல்லைப்போலவும் கெட்டியாயி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எழும்பும்போது பலசாலிகள் அஞ்சி பயத்தினால் மயங்கித் திகைப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த் தாக்குகிறவனுடைய பட்டயம், ஈட்டி, வல்லையம், கவசமொன்றும் அதற்குமுன் நிற்கா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ு இரும்பை வைக்கோலாகவும், வெண்கலத்தை உளுத்த மரமாகவும் எண்ண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ம்பு அதைத் துரத்தாது; கவண்கற்கள் அதற்குத் துரும்ப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பெருந்தடிகளைத் தாளடிகளாக எண்ணி, ஈட்டியின் அசைவை இகழ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 அவைகளின்மேலும் ஓ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 அவைகளின்மேலும் ஓ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ஆழத்தை உலைப்பானையைபபோல் பொங்கப்பண்ணி, கடலைத் தைலம்போல் கலக்கிவி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ூமியின்மேல் அதற்கு ஒப்பானது ஒன்றுமில்லை; அது நிர்ப்பயமாயிருக்க உண்டுபண்ண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 மேட்டிமையானதையெல்லாம் அற்பமாய் எண்ணுகிறது; அது அகங்காரமுள்ள ஜீவன்களுக்கெல்லாம் ராஜாவாயிருக்கிறது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వు మకరమును గాలముతో బయటికి లాగగలవా?...దాని నాలుకకు త్రాడువేసి లాగ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ు దాని ముక్కుగుండ సూత్రము వేయగలవా? దాని దవడకు గాలము ఎక్కింప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ది నీతో విన్నపములు చేయునా? మృదువైన మాటలు నీతో పలుక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వు శాశ్వతముగా దానిని దాసునిగా చేసికొనునట్లు అది నీతో నిబంధనచే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ు ఒక పిట్టతో ఆటలాడునట్లు దానితో ఆట లాడెదవా? నీ కన్యకలు ఆడుకొనుటకై దాని కట్టివేసెద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బెస్తవారు దానితో వ్యాపారము చేయుదురా? వారు దానిని తునకలు చేసి వర్తకులతో వ్యాపారము చేయు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దాని ఒంటినిండ ఇనుప శూలములు గుచ్చగలవా? దాని తలనిండ చేప అలుగులు గుచ్చగల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ానిమీద నీ చెయ్యి వేసి చూడుము దానితో కలుగు పోరు నీవు జ్ఞాపకము చేసికొనిన యెడల నీవు మరల ఆలాగ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కుంద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ాని చూచినప్పుడు మనుష్యులు దానిని వశపరచు కొందుమన్న ఆశ విడిచెదరు దాని పొడ చూచిన మాత్రముచేత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వరికైనను గుండెలు అవిసిపోవున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ాని రేపుటకైనను తెగింపగల శూరుడు లేడు. అట్లుండగా నా యెదుట నిలువగల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ను తిరిగి ఇయ్యవలసి యుండునట్లు నాకెవడైనను ఏమైనను ఇచ్చెనా? ఆకాశవైశాల్యమంతటి క్రింద నున్న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దే 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ాని అవయవములను గూర్చియైనను దాని మహాబల మునుగూర్చియైనను దాని చక్కని తీరునుగూర్చి యైనను పలుక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ౌనముగా నుం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ఎవడైన దాని పై కవచమును లాగివేయగలడా? దాని రెండు దవడల నడిమికి ఎవడైన రాగలడ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ాని ముఖద్వారములను తెరవగలవాడెవడు? దాని పళ్లచుట్టు భయకంపములు కల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దాని గట్టిపొలుసులు దానికి అతిశయాస్పదము ఎవరును తీయలేని ముద్రచేత అవి సంతనచేయబడ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వి ఒకదానితో ఒకటి హత్తుకొని యున్నవి. వాటి మధ్యకు గాలి యేమాత్రమును జొర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ఒకదానితో ఒకటి అతకబడి యున్నవి భేదింప శక్యము కాకుండ అవి యొకదానితో నొకటి కలిసికొని 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ది తుమ్మగా వెలుగు ప్రకాశించును దాని కన్నులు ఉదయకాలపు కనురెప్పలవలె న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ాని నోటనుండి జ్వాలలు బయలుదేరును అగ్ని కణములు దానినుండి లే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ఉడుకుచున్న కాగులోనుండి, జమ్ముమంటమీద కాగు చున్న బానలోనుండి పొగ లేచునట్ల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సికారంధ్రములలోనుండి లే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ాని ఊపిరి నిప్పులను రాజబెట్టును దాని నోటనుండి జ్వాలలు బయలుదే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దాని మెడ బలమునకు స్థానము భయము దానియెదుట తాండవమాడుచుం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దాని ప్రక్కలమీద మాంసము దళముగా ఉన్నది అది దాని ఒంటిని గట్టిగా అంటియున్నది అది ఊడి రా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ాని గుండె రాతివలె గట్టిగా నున్నది అది తిరుగటి క్రింది దిమ్మంత కఠి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ది లేచునప్పుడు బలిష్ఠులు భయపడుదురు అధిక భయముచేత వారు మైమర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దాని చంపుటకై ఒకడు ఖడ్గము దూయుట వ్యర్థమే ఈటెలైనను బాణములైనను పంట్రకోలలైనను అక్క రకు ర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ఇది ఇనుమును గడ్డిపోచగాను ఇత్తడిని పుచ్చిపోయిన కఱ్ఱగాను ఎ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బాణము దానిని పారదోలజాలదు వడిసెల రాళ్లు దాని దృష్టికి చెత్తవలె ఉ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దుడ్డుకఱ్ఱలు గడ్డిపరకలుగా ఎంచబడును అది వడిగా పోవుచుండు ఈటెను చూచి నవ్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దాని క్రిందిభాగములుకరుకైనచిల్లపెంకులవలె ఉన్నవి. అది బురదమీద నురిపిడికొయ్యవంటి తన దేహ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కాగు మసలునట్లు మహాసముద్రమును అది పొంగ జేయునుసముద్రమును తైలమువలె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ది తాను నడచిన త్రోవను తన వెనుక ప్రకాశింప జేయును చూచినవారికి సముద్రము నెరసిన వెండ్రుక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ది భయములేనిదిగా సృజింపబడినది భూమిమీద దానివంటిదేదియ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ది గొప్పవాటినన్నిటిని తిరస్కరించును గర్వించిన జంతువులన్నిటికి అది రాజ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బ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2026-10-21T04:46:41Z</dcterms:created>
  <dcterms:modified xsi:type="dcterms:W3CDTF">2026-10-21T04:46:41Z</dcterms:modified>
  <dc:title>యోబు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