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சேனைகளின் கர்த்தர், தாம் எருசலேமிலிருந்து பாபிலோனுக்குச் சிறைப்பட்டுப்போகப்பண்ணின அனைவருக்கும் அறிவிக்கிறது என்னவென்ற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சேனைகளின் கர்த்தர், தாம் எருசலேமிலிருந்து பாபிலோனுக்குச் சிறைப்பட்டுப்போகப்பண்ணின அனைவருக்கும் அறிவிக்கிறது என்னவென்ற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ீடுகளைக் கட்டி, குடியிருந்து, தோட்டங்களை நாட்டி, அவைகளின் கனியைச் சாப்பிட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 நாமத்தைச் சொல்லி உங்களுக்குப் பொய்யான தீர்க்கதரிசனம் உரைக்கிறார்கள்; நான் அவர்களை அனுப்பினதில்லை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 நாமத்தைச் சொல்லி உங்களுக்குப் பொய்யான தீர்க்கதரிசனம் உரைக்கிறார்கள்; நான் அவர்களை அனுப்பினதில்லை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ீங்கள் கூடிவந்து, என்னைத் தொழுதுகொண்டு என்னை நோக்கி விண்ணப்பம்பண்ணுவீர்கள்; நான் உங்களுக்குச் செவிகொடு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முழு இருதயத்தோடும் என்னைத் தேடினீர்களானால், என்னைத் தேடுகையில் கண்டுபிடிப்ப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எங்களுக்குப் பாபிலோனிலும் தீர்க்கதரிசிகளை எழுப்பினார் என்று சொல்லுகிற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சிறையிருக்கும்படி நான் எருசலேமிலிருந்து பாபிலோனுக்கு அனுப்பிவிட்ட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கர்த்தர் என்னை நோக்கி: நீ நெகெலாமியனாகிய செமாயாவுக்கும் சொல்லியனுப்பவேண்டியது என்னவென்றால்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ங்களுக்குத் தீர்க்கதரிசனம் கூறிவருகிற ஆனதோத் ஊரானாகிய எரேமியாவை நீர் கடிந்துகொள்ளாமற்போனதென்ன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ிருபத்தைச் செப்பனியா என்கிற ஆசாரியன் எரேமியா தீர்க்கதரிசியின் காதுகள் கேட்க வாசி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 கர்த்தருடைய வார்த்தை எரேமியாவுக்கு உண்டாகி அவர்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6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ైన యెకోన్యా తల్లియగు రాణియు, రాజ పరివార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ూదాలోను యెరూషలేములోనున్న అధిపతులును, శిల్పకారులును, కంసాలులును యెరూష లేమును విడిచి వెళ్ల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వాత ప్రవక్తయైన యిర్మీయా పత్రికలో లిఖించి, యూదారాజైన సిద్కియా బబు లోనులోనున్న బబులోను రాజైన నెబ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ెజరునొద్దకు పంపిన షాఫాను కుమారుడైన ఎల్యాశాచేత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హిల్కీయా కుమారుడైన గెమర్యాచేతను, యెరూషలేములోనుండి చెర పట్టబడిపోయినవారి పెద్దలలో శేషించినవార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 కులకును ప్రవక్తలకును యెరూషలేమునుండి బబులోనునకు అతడు చెరగొనిపోయిన జనులకందరికిని పంపించిన మ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వ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శ్రాయేలు దేవుడును సైన్యముల కధి పతి యునగు యెహోవా తన ప్రేరేపణచేత బబులోనునకు చెర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బడినవారికందరికి ఈలాగు ఆజ్ఞ ఇ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ండ్లు కట్టించుకొని వాటిలో నివ సించుడి, తోటలు నాటి వాటి ఫలములను అనుభవించు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ెండ్లిండ్లు చేసికొని కుమారులను కుమార్తెలను కనుడి, అక్కడ ఏమియు మీకు తక్కువలేకుండ అభివృద్ధిపొ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టకై వారు కుమారులను కుమార్తెలను కనునట్లు మీ కుమా రులకు పెండ్లిండ్లు చేయుడి, మీ కుమార్తెలకు పురుష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పాద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నేను మిమ్మును చెరగొనిపోయిన పట్ట ణముయొక్క క్షేమముకోరి దానికొరకు యెహోవాను ప్రార్థన చేయుడి,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ేమము మీ క్షేమమునకు కారణ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ఇశ్రాయేలు దేవుడును సైన్యముల కధి పతియునగు యెహోవా ఈలాగు సెలవిచ్చుచున్నాడుమీ మధ్య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లచేతనై నను మంత్రజ్ఞులచేతనైనను మీరు మోసపోకుడి, మీలో కలలు కనువారి మాటలు విన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వారు నా నామ మునుబట్టి అబద్ధ ప్రవచనము లను మీతో చెప్పుదురు, నేను వారిని పంపలేద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యెహోవా ఈ ఆజ్ఞ ఇచ్చు చున్నాడుబబులోను రాజ్యమునకు డెబ్బది సంవత్సర ములు గతించిన తరువాత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గూర్చి నేను పలికిన శుభవార్త నెరవేర్చి యీ స్థలమునకు మిమ్మును తిరిగి రప్పించు నట్ల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దర్శ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నేను మిమ్మునుగూర్చి ఉద్దేశించిన సంగతులను నేనెరుగుదును, రాబోవు కాల మంద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ీక్షణకలుగునట్లుగా అవి సమాధానకర మైన ఉద్దేశములేగాని హానికరమైనవి కావ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మీరు నాకు మొఱ్ఱపెట్టుదురేని మీరు నాకు ప్రార్థనచేయుచు వత్తురేని నేను మీ మనవి ఆలక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​మీరు నన్ను వెదకిన యెడల, పూర్ణమనస్సుతో నన్ను గూర్చి విచారణ చేయునెడల మీరు నన్ను కను గొం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నన్ను నేను మీకు కనుపరచుకొందును; ఇదే యెహోవా వాక్కు. నేను మిమ్మును చెరలోనుండి రప్పించె దను;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చెరపట్టి యే జనులలోనికి ఏ స్థలముల లోనికి మిమ్మును తోలివేసితినో ఆ జనులందరిలోనుండియ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లన్నిటిలోనుండియు మిమ్మును సమకూర్చి రప్పించెదను; ఇదే యెహోవా వాక్కు. ఎచ్చటనుండి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కుపంపితినో అచ్చటికే మిమ్మును మరల రప్ప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బబులోనులో మీకు యెహోవా ప్రవక్త లను నియమించియున్నాడని మీరు చెప్పుకొంటిర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రే, దావీదు సింహాసనమందు కూర్చునియున్న రాజును గూర్చియు, మీతోకూడ చెరలోనికిపోక యీ పట్టణ 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ు ప్రజలనుగూర్చియు, మీ సహో దరులనుగూర్చియు, యెహోవా ఈ మాట సెలవిచ్చు 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ైన్యములకధిపతియగు యెహోవా ఈలాగు సెలవిచ్చుచున్నాడునేను వారిమీదికి ఖడ్గమును క్షామమును తెగ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ుచున్నాను; కుళ్లి కేవలము చెడిపోయి తినశక్యముకాని ఆ అంజూరపు పండ్లను ఒకడు పారవేయునట్లు నేను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ుచున్నా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 వాక్కు ఇదే. వారు విననొల్లనివారై, నేను పెందలకడ లేచి ప్రవక్తలైన నా సేవకుల చేతవార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న నా మాటలను ఆలకింపక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గనుక నేను ఖడ్గముచేతను క్షామముచేతను తెగులుచేతను వారిని హింసించుచు భూరాజ్యములన్నిటిలో వారిని ఇ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టు చెదరగొట్టుదును; నేను వారిని తోలివేయు జనులందరిలో శాపాస్పదముగాను విస్మయకారణముగాను అపహాస్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పదముగాను నిందాస్పదముగాను ఉండునట్లు వారిని అప్పగించుచున్నాన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ు యెరూషలేములోనుండి బబులోనునకు చెరగొని పోయిన వారలారా, మీరందరు యెహోవా ఆజ్ఞను ఆల 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నామమునుబట్టి మీకు అబద్ధప్రవచనములు ప్రక టించు కోలాయా కుమారుడైన అహాబును గూర్చియు, మయశే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ైన సిద్కియాను గూర్చియు, ఇశ్రాయేలు దేవుడును సైన్యముల కధిపతియునగు యెహోవా ఈ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లకించుడి, వారు ఇశ్రాయేలీయులలో దుర్మార్గము జరిగించుచు, తమ పొరుగువారి భార్యలతో వ్యభిచరించ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వారి కాజ్ఞాపింపని అబద్ధపు మాటలను నా నామమునుబట్టి ప్రకటించుచువచ్చిరి, నేనే యీ సంగ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ిన వాడనై సాక్షిగానున్నాను. కాగా బబులోనురాజైన నెబుకద్రెజరుచేతికి వారిని అప్పగించుచున్న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చూచుచుండగా అతడు వారిని హతముచేయ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చెర పట్టబడి బబులోనులోనున్న యూదావారందరును బబు లోనురాజు అగ్నిలో కాల్చిన సిద్కియావలెను అహాబు వ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ిన్ను చేయునుగాకని చెప్పుచు వారి పేళ్లను శాపవచనముగా వాడుకొందుర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ెహెలామీయుడైన షెమయాకు నీవీమాట తెలియ జ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ఇశ్రాయేలు దేవుడును సైన్యములకధిపతియు నగు యెహోవా ఈలాగు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వెఱ్ఱి వారై తమ్మును తాము ప్రవక్తలనుగా ఏర్పరచుకొనువారిని నీవు సంకెళ్లచేత బంధించి బొండ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ించినట్లుగా, యాజకుడైన యెహోయాదాకు ప్రతిగా యెహోవా మందిర విషయములలో పై విచారణకర్తయగు యాజకునిగా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నియమించెనని యెరూషలేములో నున్న ప్రజలకందరికిని యాజకుడగు మయశేయా కుమారుడగు జెఫన్యా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కులకందరికిని నీవు నీ పేరటనే పత్రిక లను పంపితి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నాతోతీయుడైన యిర్మీయాను నీవేల గద్దింపకపోతి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డు తన్ను తాను మీకు ప్రవక్త నుగా చేసికొనెనుగదా అదియుగాకదీర్ఘకాలము మీరు కాపురముం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ుటకై యిండ్లు కట్టించుకొనుడి, ఫలములు తినుటకై తోటలు నాటుడి, అని బబులోనులో నున్న మాకు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తమానము పంపియున్నా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యాజకుడైన జెఫన్యా ప్రవక్త యైన యిర్మీయా వినుచుండగా ఆ పత్రికను చదివి వినిప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ంతట యెహోవావాక్కు యిర్మీయ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చెరలోనున్న వారికందరికి నీవు పంపవలసిన వర్తమానమేమనగా యెహోవా నెహెలా మీయుడైన షెమయానుగూర్చి యీ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 చున్నాడునేను అతని పంపకపోయినను షెమయా మీకు ప్రవచింపుచు అబద్ధపు మాటలను నమ్మునట్లు చేస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ఈలాగు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ెహెలా మీయుడైన షెమయా యెహోవామీద తిరుగుబాటు చేయుదమని చాటించెను గనుక అతనిని అతని సంతానము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క్షించుచున్నాను; ఈ జనులలో కాపురముండువా డొకడును అతనికి మిగిలియుండడు, నా ప్రజలకు నేను చేయు మే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చూడడ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2026-10-20T04:26:05Z</dcterms:created>
  <dcterms:modified xsi:type="dcterms:W3CDTF">2026-10-20T04:26:05Z</dcterms:modified>
  <dc:title>యిర్మీయా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