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அவர்களுக்குப் பயப்படவேண்டாம்; உன்னைக் காக்கும்படிக்கு நான் உன்னுடனே இருக்கிறேன் என்று கர்த்தர் சொல்ல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அவர்களுக்குப் பயப்படவேண்டாம்; உன்னைக் காக்கும்படிக்கு நான் உன்னுடனே இருக்கிறேன் என்று கர்த்தர் சொல்ல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தமது கரத்தை நீட்டி, என் வாயைத் தொட்டு: இதோ, என் வார்த்தைகளை உன் வாயிலே வைக்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தமது கரத்தை நீட்டி, என் வாயைத் தொட்டு: இதோ, என் வார்த்தைகளை உன் வாயிலே வைக்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ர், பிடுங்கவும், இடிக்கவும், அழிக்கவும், கவிழ்க்கவும், கட்டவும், நாட்டவும் உன்னை நான் இன்றையதினம் ஜாதிகளின்மேலும் ராஜ்யங்களின்மேலும் ஏற்படுத்தினேன் என்று கர்த்தர் என்னுடனே சொன்ன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ர், பிடுங்கவும், இடிக்கவும், அழிக்கவும், கவிழ்க்கவும், கட்டவும், நாட்டவும் உன்னை நான் இன்றையதினம் ஜாதிகளின்மேலும் ராஜ்யங்களின்மேலும் ஏற்படுத்தினேன் என்று கர்த்தர் என்னுடனே சொன்ன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ன்யமீன் தேசத்திலுள்ள ஆனதோத் ஊரிலிருந்த ஆசாரியர்களில் ஒருவனாகிய இல்க்கியாவின் குமாரன் எரேமியாவினுடைய வசனங்கள்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ன்யமீன் தேசத்திலுள்ள ஆனதோத் ஊரிலிருந்த ஆசாரியர்களில் ஒருவனாகிய இல்க்கியாவின் குமாரன் எரேமியாவினுடைய வசனங்கள்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கர்த்தருடைய வார்த்தை எனக்கு உண்டாகி, அவர்: எரேமியாவே, நீ என்னத்தைக் காண்கிறாய் என்று கேட்ட, வாதுமைமரத்தின் கிளையைக் காண்கிறேன் என்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கர்த்தருடைய வார்த்தை எனக்கு உண்டாகி, அவர்: எரேமியாவே, நீ என்னத்தைக் காண்கிறாய் என்று கேட்ட, வாதுமைமரத்தின் கிளையைக் காண்கிறேன் என்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மோனுடைய குமாரனாகிய யோசியா என்கிற யூதாவுடைய ராஜாவின் நாட்களில், அவன் அரசாண்ட பதின்மூன்றாம் வருஷத்தில் இவனுக்குக் கர்த்தருடைய வார்த்தை உண்டா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மோனுடைய குமாரனாகிய யோசியா என்கிற யூதாவுடைய ராஜாவின் நாட்களில், அவன் அரசாண்ட பதின்மூன்றாம் வருஷத்தில் இவனுக்குக் கர்த்தருடைய வார்த்தை உண்டாய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ுறம் யோசியாவின் குமாரனாகிய யோயாக்கீம் என்கிற யூதாவுடைய ராஜாவின் நாட்களிலும், யோசியாவின் குமாரனாகிய சிதேக்கியா என்கிற யூதாவுடைய ராஜாவின் பதினோராம் வருஷத்து முடிவுமட்டாகவும், எருசலேம் ஊரார் ஐந்தாம் மாதத்தில் சிறைப்பட்டுப்போகும்வரைக்கும் கர்த்தருடைய வார்த்தை அவனுக்கு உண்டாயிற்ற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ுறம் யோசியாவின் குமாரனாகிய யோயாக்கீம் என்கிற யூதாவுடைய ராஜாவின் நாட்களிலும், யோசியாவின் குமாரனாகிய சிதேக்கியா என்கிற யூதாவுடைய ராஜாவின் பதினோராம் வருஷத்து முடிவுமட்டாகவும், எருசலேம் ஊரார் ஐந்தாம் மாதத்தில் சிறைப்பட்டுப்போகும்வரைக்கும் கர்த்தருடைய வார்த்தை அவனுக்கு உண்டாய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ன்னைத் தாயின் வயிற்றில் உருவாக்கு முன்னே உன்னை அறிந்தேன்; நீ கர்ப்பத்திலிருந்து வெளிப்படுமுன்னே நான் உன்னைப் பரிசுத்தம்பண்ணி, உன்னை ஜாதிகளுக்குத் தீர்க்கதரிசியாகக் கட்டளையிட்டேன் என்று சொன்ன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ன்னைத் தாயின் வயிற்றில் உருவாக்கு முன்னே உன்னை அறிந்தேன்; நீ கர்ப்பத்திலிருந்து வெளிப்படுமுன்னே நான் உன்னைப் பரிசுத்தம்பண்ணி, உன்னை ஜாதிகளுக்குத் தீர்க்கதரிசியாகக் கட்டளையிட்டேன் என்று சொன்ன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ன்னைத் தாயின் வயிற்றில் உருவாக்கு முன்னே உன்னை அறிந்தேன்; நீ கர்ப்பத்திலிருந்து வெளிப்படுமுன்னே நான் உன்னைப் பரிசுத்தம்பண்ணி, உன்னை ஜாதிகளுக்குத் தீர்க்கதரிசியாகக் கட்டளையிட்டேன் என்று சொன்ன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நான்: ஆ கர்த்தராகிய ஆண்டவரே, இதோ, நான் பேச அறியேன்; சிறுபிள்ளையாயிருக்கிறேன் என்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கர்த்தர்: நீ கண்டது சரியே; என் வார்த்தையைத் தீவிரமாய் நிறைவேற்றுவேன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கர்த்தர்: நீ கண்டது சரியே; என் வார்த்தையைத் தீவிரமாய் நிறைவேற்றுவேன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வார்த்தை இரண்டாந்தரம் எனக்கு உண்டாகி, அவர் நீ காண்கிறது என்ன என்று கேட்டார்; பொங்குகிற பானையைக் காண்கிறேன், அதின் வாய் வடக்கேயிருந்து நோக்குகிறது என்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வார்த்தை இரண்டாந்தரம் எனக்கு உண்டாகி, அவர் நீ காண்கிறது என்ன என்று கேட்டார்; பொங்குகிற பானையைக் காண்கிறேன், அதின் வாய் வடக்கேயிருந்து நோக்குகிறது என்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என்னை நோக்கி: வடக்கேயிருந்து தீங்கு தேசத்தினுடைய குடிகள் எல்லார்மேலும் வர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நான் வடதிசை ராஜ்யங்களின் வம்சங்களையெல்லாம் கூப்பிடுவேன் என்று கர்த்தர் சொல்லுகிறார்; அவர்கள் வந்து அவனவன் தன் தன் சிங்காசனத்தை எருசலேமின் ஒலிமுகவாசல்களுக்கும், அதின் சுற்றுமதில்கள் எல்லாவற்றிற்கும் விரோதமாகவும், யூதா தேசத்து எல்லா பட்டணங்களுக்கும் விரோதமாகவும் வைப்ப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நான் வடதிசை ராஜ்யங்களின் வம்சங்களையெல்லாம் கூப்பிடுவேன் என்று கர்த்தர் சொல்லுகிறார்; அவர்கள் வந்து அவனவன் தன் தன் சிங்காசனத்தை எருசலேமின் ஒலிமுகவாசல்களுக்கும், அதின் சுற்றுமதில்கள் எல்லாவற்றிற்கும் விரோதமாகவும், யூதா தேசத்து எல்லா பட்டணங்களுக்கும் விரோதமாகவும் வைப்ப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நான் வடதிசை ராஜ்யங்களின் வம்சங்களையெல்லாம் கூப்பிடுவேன் என்று கர்த்தர் சொல்லுகிறார்; அவர்கள் வந்து அவனவன் தன் தன் சிங்காசனத்தை எருசலேமின் ஒலிமுகவாசல்களுக்கும், அதின் சுற்றுமதில்கள் எல்லாவற்றிற்கும் விரோதமாகவும், யூதா தேசத்து எல்லா பட்டணங்களுக்கும் விரோதமாகவும் வைப்ப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என்னைவிட்டு அந்நிய தேவர்களுக்குத் தூபங்காட்டி, தங்கள் கைகளின் கிரியையைப் பணிந்துகொண்ட அவர்களுடைய சகல தீமைகளினிமித்தமும் நான் என் நியாயத்தீர்ப்புகளை அவர்களுக்கு விரோதமாகக் கூறு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என்னைவிட்டு அந்நிய தேவர்களுக்குத் தூபங்காட்டி, தங்கள் கைகளின் கிரியையைப் பணிந்துகொண்ட அவர்களுடைய சகல தீமைகளினிமித்தமும் நான் என் நியாயத்தீர்ப்புகளை அவர்களுக்கு விரோதமாகக் கூறு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என்னைவிட்டு அந்நிய தேவர்களுக்குத் தூபங்காட்டி, தங்கள் கைகளின் கிரியையைப் பணிந்துகொண்ட அவர்களுடைய சகல தீமைகளினிமித்தமும் நான் என் நியாயத்தீர்ப்புகளை அவர்களுக்கு விரோதமாகக் கூறுவ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நீ உன் அரையைக் கட்டிக்கொண்டு நின்று, நான் உனக்குக் கட்டளையிடுகிறவைகளையெல்லாம் அவர்களுக்குச் சொல்; நான் உன்னை அவர்களுக்கு முன்பாகக் கலங்கப்பண்ணாதபடிக்கு, நீ அவர்கள் முகத்துக்கு அஞ்சாதிர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நீ உன் அரையைக் கட்டிக்கொண்டு நின்று, நான் உனக்குக் கட்டளையிடுகிறவைகளையெல்லாம் அவர்களுக்குச் சொல்; நான் உன்னை அவர்களுக்கு முன்பாகக் கலங்கப்பண்ணாதபடிக்கு, நீ அவர்கள் முகத்துக்கு அஞ்சாதிர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நீ உன் அரையைக் கட்டிக்கொண்டு நின்று, நான் உனக்குக் கட்டளையிடுகிறவைகளையெல்லாம் அவர்களுக்குச் சொல்; நான் உன்னை அவர்களுக்கு முன்பாகக் கலங்கப்பண்ணாதபடிக்கு, நீ அவர்கள் முகத்துக்கு அஞ்சாதிர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தேசமனைத்துக்கும், யூதாவின் ராஜாக்களுக்கும், அதின் பிரபுக்களுக்கும், அதின் ஆசாரியர்களுக்கும், தேசத்தின் ஜனங்களுக்கும் எதிராக நான் உன்னை இன்றைய தினம் அரணிப்பான பட்டணமும், இருப்புத்தூணும், வெண்கல அலங்கமும் ஆக்கின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தேசமனைத்துக்கும், யூதாவின் ராஜாக்களுக்கும், அதின் பிரபுக்களுக்கும், அதின் ஆசாரியர்களுக்கும், தேசத்தின் ஜனங்களுக்கும் எதிராக நான் உன்னை இன்றைய தினம் அரணிப்பான பட்டணமும், இருப்புத்தூணும், வெண்கல அலங்கமும் ஆக்கின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தேசமனைத்துக்கும், யூதாவின் ராஜாக்களுக்கும், அதின் பிரபுக்களுக்கும், அதின் ஆசாரியர்களுக்கும், தேசத்தின் ஜனங்களுக்கும் எதிராக நான் உன்னை இன்றைய தினம் அரணிப்பான பட்டணமும், இருப்புத்தூணும், வெண்கல அலங்கமும் ஆக்கின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உனக்கு விரோதமாக யுத்தம்பண்ணுவார்கள்; ஆனாலும் உன்னை மேற்கொள்ளமாட்டார்கள்; உன்னை இரட்சிக்கும்படிக்கு நான் உன்னுடனே இருக்கிறேன் என்று கர்த்த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உனக்கு விரோதமாக யுத்தம்பண்ணுவார்கள்; ஆனாலும் உன்னை மேற்கொள்ளமாட்டார்கள்; உன்னை இரட்சிக்கும்படிக்கு நான் உன்னுடனே இருக்கிறேன் என்று கர்த்தர்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கர்த்தர் நான் சிறுபிள்ளையென்று நீ சொல்லாதே, நான் உன்னை அனுப்புகிற எல்லாரிடத்திலும் நீ போய் நான் உனக்குக் கட்டளையிடுகிறவைகளையெல்லாம் நீ பேசுவாயாக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கர்த்தர் நான் சிறுபிள்ளையென்று நீ சொல்லாதே, நான் உன்னை அனுப்புகிற எல்லாரிடத்திலும் நீ போய் நான் உனக்குக் கட்டளையிடுகிறவைகளையெல்லாம் நீ பேசுவாய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0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াউকে কখনও ভয় পাবে না| আমি সব সময় তোমার সঙ্গেই আছি এবং আমিই তোমাকে রক্ষা করবো|” এই হল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রপর প্রভু তাঁর বাহু প্রসারিত করে আমার ঠোঁট স্পর্শ করে বললেন, “যিরমিয়, আমি আমার শব্দ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ঠোঁটে স্থাপন কর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জ থেকে আমি তোমাকে এই জাতিগুলির এবং রাজ্যগুলির ভার দিলাম| তুমি তাদের উত্‌পাটন করবে এবং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ঁড়ে ফেলে দেবে| তুমি তাদের ধ্বংস করবে এবং ক্ষমতাচ্যুত করবে| তুমিই সৃষ্টি করবে এবং বপণ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ইগুলি হল যিরমিয়র বার্তাসমূহ| যিরমিয় ছিলেন হিল্কিয়ের পুত্র| যাজক পরিবারের সন্তান যিরমি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ন্যামীন পরিবারগোষ্ঠীর অঞ্চল অনাথোত্‌ শহরে বাস করত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র এই বার্তা আমার কাছে এল: “যিরমিয়, কি দেখতে পাচ্ছো তুমি?”আমি প্রভুকে বললাম, “বাদাম কাঠ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ৈরী একটি লাঠি দেখতে পাচ্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িহূদার রাজা আমোনের পুত্র য়োশিযর ত্রযোদশ বছরের রাজত্বকালেপ্রভু প্রথম যিরমিয়র সঙ্গে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়োশিযর পুত্র সিদিকিয়র একাদশ বছরের রাজত্বকাল পর্য়ন্ত অর্থাত্‌ ঐ বছরের পঞ্চম মাসে বন্দী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 থেকে নিয়ে আসার সময় পর্য়ন্ত যিরমিয় ঈশ্বরের কাছ থেকে বার্তা পে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়িরমিযের কাছে প্রভুর বার্তা পৌঁছা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র বার্তা ছিল এই রূপ: “তোমাকে আমি তোমার মাতৃগর্ভে রূপ দেবার আগেই জানতাম| তোমার জন্মের আ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ই আমি তোমাকে একটি বিশেষ কাজের জন্য নির্বাচন করে রেখেছিলাম| আমি তোমাকে জাতিসমূহের ভাব্বাদী হিসে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োনীত করেছিলাম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িরমিয় তখন বললেন, “কিন্তু প্রভু সর্বশক্তিমান, আমি তো কথাই বলতে জানি না| আমি এক জন বালক মাত্র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ভু আমাকে বললেন, “তুমি ঠিকই দেখেছ এবং তোমার প্রতি আমার কথাগুলো যাতে সত্য হয় তার সম্বন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শ্চিত হবার জন্য আমি লক্ষ্য রাখ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বার প্রভুর বার্তা আমার কাছে এসে পৌঁছালো: “যিরমিয়, এবার তুমি কি দেখতে পাচ্ছো?”আমি উত্তর দিলা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একটি ফুটন্ত গরম জলভর্তি পাত্র দেখতে পাচ্ছি| পাত্রটির উত্তর দিকের অগ্রভাগ উথলে পড়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ভু আমাকে বললেন, “উত্তর দিক থেকে ভযানক কিছু ঘটতে চলেছে| এটি এই দেশের সমস্ত লোকের ওপর ঘট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খুব অল্প কালের মধ্যে, আমি উত্তর দিকের দেশগুলির সমস্ত লোকদের ডাকব|” প্রভু এই কথাগুলি বললেন| “ও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শগুলির রাজারা এসে জেরুশালেমের ফটকের কাছে সিংহাসন প্রতিষ্ঠা করবে| তারা জেরুশালেমের প্রাচীর আক্রম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 তারা পাশাপাশি যিহূদার প্রতিটি শহর আক্রমণ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বং আমি আমার লোকদের বিরুদ্ধেই রায় ঘোষণা করব| আমি এরকম করব কারণ ওরা খারাপ মানুষ এবং ওরা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ুদ্ধে চলে গিয়েছে| আমাকে ছেড়ে গিয়েছে| ওরা অন্য দেবতাদের প্রতি উত্সর্গ নিবেদন করেছে| নিজে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তে গড়া মূর্ত্তিকে পূজা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সুতরাং যিরমিয় তৈরী হও| উঠে দাঁড়াও এবং লোকদের সঙ্গে কথা বলো| আমি তোমাকে যা যা বলতে বলেছি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তাই বলবে| তাদের সামনে ভয় পেযো না| এই লোকদের সম্বন্ধে ভয় পেযো না, নাহলে আমি কিন্তু ওদের ভ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ওয়ার জন্য তোমাকে একটি ভাল কারণ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র আমি আজ থেকে তোমাকে দুর্ভেদ্য এক নগরীর মতো তৈরী করব| তুমি লৌহ-স্তম্ভের মতো কঠিন, পিত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়ালের মতো নিরেট| এই যিহূদা দেশের প্রত্যেকের বিরুদ্ধে দাঁড়াতে তুমি সক্ষম হবে| সে য়েই হোক,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থবা নেতা, যাজক অথবা সাধারণ মানুষ, সবার চাইতে তুমিই হবে সর্বশ্রেষ্ঠ শক্তিধ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সারা দেশের মানুষ তোমার সঙ্গে লড়াই করলেও, তোমাকে কেউ হারাতে পারবে না| কারণ আমি সব সময়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আছি| আমিই তোমাকে রক্ষা করব|” এই হ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িন্তু প্রভু আমাকে বললেন,“নিজেকে বালক বল না, যেখানে আমি তোমাকে পাঠাবো সেখানেই তোমাকে য়ে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তোমাকে যা যা বলতে বলব তুমি কেবল তাই-ই ব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2026-10-20T09:15:49Z</dcterms:created>
  <dcterms:modified xsi:type="dcterms:W3CDTF">2026-10-20T09:15:49Z</dcterms:modified>
  <dc:title>যিরমিয়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