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ச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 நன்றி சொல்வேன்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 நன்றி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யில் இருந்தேன் தயவாய் நின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்மை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ன் என்று தள்ளி வ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த்தால் இடைக் கட்ட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ினாலே மரித்துப்போய் இரு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ால் இரட்ச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மரித்தீர் எனக்காக உயிர்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மீண்டும் வ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ங்களைப் பிடித்து கண்மணி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ெல்லாம் கா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போக்கி சாபங்கள்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 சுகமாக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முடி தாங்கி திரு இரத்தம் சிந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னை ஜெயித்து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அதிசயம் ஆயிரம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வரிக்க முடிய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2026-10-24T12:24:58Z</dcterms:created>
  <dcterms:modified xsi:type="dcterms:W3CDTF">2026-10-24T12:24:58Z</dcterms:modified>
  <dc:title>துதிப் பாடல்கள் : 828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