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ம் திரும்பி, பாசானுக்குப் போகிற வழியாய்ப் போனோம்; பாசானின் ராஜாவாகிய ஓக் தன்னுடைய சகல ஜனங்களோடும் நம்மோடே எதிர்த்து யுத்தம்பண்ணும்படி புறப்பட்டு, எத்ரேயிக்கு வ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என்னை நோக்கி: அவனுக்குப் பயப்படவேண்டாம்; அவனையும் அவனுடைய ஜனங்கள் எல்லாரையும் அவன் தேசத்தையும் உன் கையில் ஒப்புக்கொடுத்தேன்; எஸ்போனிலே குடியிருந்த எமோரியரின் ராஜாவாகிய சீகோனுக்கு நீ செய்ததுபோல, அவனுக்கும் செய்வாய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ம்முடைய தேவனாகிய கர்த்தர் பாசானின் ராஜாவாகிய ஓகையும் அவனுடைய சகல ஜனங்களையும் நம்முடைய கையில் ஒப்புக்கொடுத்தார்; அவனுக்கு ஒருவரும் மீதியாயிராமற்போகுமட்டும் அவனை முறிய அடித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பெத்பெயோருக்கு எதிரான பள்ளத்தாக்கில் தங்கியிரு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ாலத்திலே அவனுடைய பட்டணங்களையெல்லாம் பிடித்தோம்; அவர்களிடத்தில் நாம் பிடித்துக்கொள்ளாத பட்டணம் இல்லை; பாசானிலிருந்த ஓகின் ராஜ்யமான அறுபது பட்டணங்களுள்ள அர்கோப் தேசம் முழுவதையும் பிடித்த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ட்டணங்களெல்லாம் உயர்ந்த மதில்களாலும் அரணாக்கப்பட்டிருந்தது; அவைகள் அன்றி, மதிலில்லாத பட்டணங்களும் அநேக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யும் சங்காரம்பண்ணினோம்; நாம் எஸ்போனின் ராஜாவாகிய சீகோனுக்குச் செய்ததுபோல, அந்த எல்லாப் பட்டணங்களிலுமுள்ள புருஷரையும் ஸ்திரீகளையும் பிள்ளைகளையும் சங்காரம்பண்ணி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பட்டணங்களிலுள்ள ஆஸ்தியையும் சகல மிருகஜீவன்களையும் நமக்கென்று கொள்ளையி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டியே யோர்தானுக்கு இப்புறத்திலுள்ள அர்னோன் நதிதொடங்கி, எர்மோன் மலைவரைக்குமுள்ள தேசத்தை நாம் அக்காலத்தில் ஏமோரியருடைய இரண்டு ராஜாக்களிடமிருந்து பிடித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தோனியர் எர்மோனைச் சீரியோன் என்கிறார்கள்; எமோரியரோ அதைச் சேனீர் என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னான நாட்டின் எல்லாப் பட்டணங்களையும், கீலேயாத் முழுவதையும், சல்காயி, எத்ரேயி என்னும் பாசானிலிருந்த ஓகுடைய ராஜ்யத்தின் பட்டணங்கள்மட்டுமுள்ள பாசான் முழுவதையும் பிடித்த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ீந்திருந்த இராட்சதரில் பாசானின் ராஜாவாகிய ஓக் என்பவன்மாத்திரம் தப்பியிருந்தான்; இரும்பினாற் செய்த அவனுடைய கட்டில் மனிதருடைய கை முழத்தின்படியே, ஒன்பது முழ நீளமும் நாலுமுழ அகலமுமாயிருந்தது; அது அம்மோன் புத்திரருடைய ரப்பாபட்டணத்தில் இருக்கிறதல்லவ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சுதந்தரமாகப் பெற்றுக்கொண்ட தேசத்தை அர்னோன் நதியருகேயுள்ள ஆரோவேர் தொடங்கி, கீலேயாத் மலைநாட்டில் பாதியையும், அதிலிருக்கிற பட்டணங்கள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ீலேயாத்தின் மற்றப்பங்கையும், ஓகின் ராஜ்யமாயிருந்த பாசான் முழுவதையும், மனாசேயின் பாதிக் கோத்திரத்துக்குக் கொடுத்ததும் அன்றி, இராட்சத தேசமென்னப்பட்ட பாசானுக்குள்ளான அர்கோப் சீமை யாவையும் கொடு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ாசேயின் குமாரனாகிய யாவீர் அர்கோப் சீமை முழுவதையும் கேசூரியர் மாகாத்தியர் என்பவர்களுடைய எல்லைமட்டும் கட்டிக்கொண்டு, அதற்குத் தன் நாமத்தின்படியே பாசான் அவோத்யாயீர் என்று பேரிட்டான், அது இந்நாள்வரைக்கும் வழங்கிவர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கீருக்குக் கீலேயாத்தைக் கொடுத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கீலேயாத் தொடங்கி அர்னோன் நதி ஓடுகிற பள்ளத்தாக்கும், கடையாந்தரமுமான அம்மோன் புத்திரரின் எல்லையாகிய யோபோக்கு ஆறுமட்டும் இருக்கிற தேசத்த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ன்னரேத் தொடங்கி அஸ்தோத்பிஸ்காவுக்குத் தாழ்வாய்க் கிழக்கே இருக்கிற உப்புக்கடலான சமனான வெளியின் கடல்மட்டும், யோர்தானின் எல்லைக்குள் அடங்கிய சமனான வெளியையும், ரூபனியருக்கும் காத்தியருக்கும் கொடுத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நான் உங்களை நோக்கி: உங்கள் தேவனாகிய கர்த்தர் உங்களுக்கு இந்த தேசத்தைச் சுதந்தரமாகக் கொடுத்தார்; யுத்தஞ்செய்யத்தக்கவர்களாகிய நீங்கள் எல்லாரும் இஸ்ரவேல் புத்திரரான உங்கள் சகோதரருக்கு முன்னே ஆயுதபாணிகளாக நடந்து போ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மனைவிகளும் உங்கள் பிள்ளைகளும் உங்கள் ஆடுமாடுகளும்மாத்திரம் நான் உங்களுக்குக் கொடுத்த உங்கள் பட்டணங்களில் இருக்கட்டும்; உங்களுக்குத் திரளான ஆடுமாடுகள் உண்டென்று அறி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னாலும் கர்த்தர் உங்களை இளைப்பாறப்பண்ணினதுபோல, உங்கள் சகோதரரையும் இளைப்பாறப்பண்ணி, யோர்தானுக்கு அப்புறத்தில் உங்கள் தேவனாகிய கர்த்தர் கொடுக்கிற தேசத்தைச் சுதந்தரித்துக்கொள்ளுமட்டும் நீங்கள் இருந்து, பின்பு அவரவர் நான் உங்களுக்குக் கொடுத்த உங்கள் சுதந்தரத்துக்குத் திரும்புவீர்களாக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ாலத்திலே நான் யோசுவாவை நோக்கி: உங்கள் தேவனாகிய கர்த்தர் அந்த இரண்டு ராஜாக்களுக்கும் செய்தவைகளையெல்லாம் உன் கண்கள் கண்டது; நீ போய்ச் சேரும் எல்லா ராஜ்யங்களுக்கும் கர்த்தர் அப்படியே செய்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க்குப் பயப்படீர்களாக; உங்கள் தேவனாகிய கர்த்தர் தாமே உங்களுக்காக யுத்தம்பண்ணுவார் என்று சொன்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நான் கர்த்தரை நோக்கி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ஆண்டவரே, நீர் உமது அடியேனுக்கு உமது மகத்துவத்தையும் உமது வல்லமையுள்ள கரத்தையும் காண்பிக்கத் தொடங்கினீர்; வானத்திலும் பூமியிலும் உம்முடைய கிரியைகளுக்கும் உம்முடைய வல்லமைகளுக்கும் ஒப்பாகச் செய்யத்தக்க தேவன்யார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ந்துபோய் யோர்தானுக்கு அப்புறத்திலுள்ள அந்த நல்ல தேசத்தையும் அந்த நல்ல மலையையும், லீபனோனையும் பார்க்கும்படி உத்தரவு கொடுத்தருளும் என்று வேண்டிக்கொண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ோ உங்கள் நிமித்தம் என்மேல் கோபங்கொண்டு, எனக்குச் செவிகொடாமல், என்னை நோக்கி: போதும், இனி இந்தக் காரியத்தைக் குறித்து என்னோடே பேசவேண்டா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பிஸ்காவின் கொடுமுடியில் ஏறி, உன் கண்களை மேற்கிலும் வடக்கிலும் தெற்கிலும் கிழக்கிலும் ஏறெடுத்து, உன் கண்களினாலே அதைப் பார்; இந்த யோர்தானை நீ கடந்துபோவ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யோசுவாவுக்குக் கட்டளை கொடுத்து, அவனைத் திடப்படுத்திப் பலப்படுத்து; அவன் இந்த ஜனங்களுக்கு முன்பாகக் கடந்துபோய், அவனே நீ காணும் தேசத்தை அவர்களுக்குப் பங்கிட்டுக்கொடுப்ப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ત્યારબાદ આપણે વળીને બાશાનને માંગેર્ આગળ વધ્યા. બાશાનનો રાજા ઓગ પોતાનું આખું સૈન્ય લઈને એડે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ામે આપણી સામે યુદ્ધ કરવા ધસી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યહોવાએ મને કહ્યું, ‘એનાથી તું ડરતો ના, કારણ કે, મેં તેને એની આખી સેના અને તેના પ્રદેશ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હાથમાં સોંપી દીધો છે. મેં જે હાલ હેશ્બોનના રહેતા આમ્મોનીઓના રાજા સીહોનના કર્યા તેવા જ હાલ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ા કર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આમ, આપણા દેવ યહોવાએ બાશાનના રાજા ઓગને પણ તેના સમગ્ર સૈન્ય સાથે હરાવવામાં આપણને મદદ કરી અને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માંમનો સંહાર કર્યો, એકને ય જીવતો જવા દીધો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એ પ્રમાંણે આપણે બેથ-પેઓરની સામેની ખીણમાં મુકામ કર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વખતે આપણે ઓગના સર્વ એટલે કુલ સાઠ નગરોથી સંપૂર્ણ આગોર્બ પ્રદેશ એટલે કે રાજા ઓગનું બાશાન રાજ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જે કર્યુ, તેવું એક પણ નગર ન હતું જે અમે કબજે ન કર્યુ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બધાં નગરો ઊચા કોટ અને દરવાજાં સાથે ભૂંગળોવાળાં હતાં. ઉપરાંત, કોટ વગરનાં અનેક ગામો આપણે કબ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શ્બોનના રાજા સીહોનની બાબતમાં પણ આપણે જે કર્યુ હતું તેમ, આખાને આખા બાશાનનાં નગરો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, પુરુષ, બાળકોનો નાશ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કબજે કરેલાં નગરોમાંથી પ્રાપ્ત થયેલ લૂંટ અને પશુધન આપણે માંટે રાખી લ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એ વખતે આપણે યર્દન નદીની પૂર્વ બાજુએ અમોરીઓના એ બે રાજાઓનો સમગ્ર પ્રદેશ-આનોર્નની ખીણથી હેમોર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 સુધીનો કબજે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િદોનીઓ હેમોર્ન પર્વતને સીર્યોનન કહે છે અને અમોરીઓ તેને સનીર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પણે ઓગના તાબા હેઠળનાં સપાટ પ્રદેશમાંનાં તમાંમ નગરો, સમગ્ર ગિલયાદ તેમ જ છેક સાલખાહ અને એડે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નો બાશાનનો સમગ્ર પ્રદેશ જીતી લીધ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રરાક્ષસી રફાઈઓમાંથી ફકત બાશાનનો રાજા ઓગ એકલો જ બાકી રહ્યો હતો. આજે પણ આમ્મોનીઓના રાબ્બ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તેનો લોખંડનો સાડાતેર હાથ લાંબો અને છ હાથ પહોળો પલંગ જોવા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આપણે જે ભૂમિ કબજે કરી હતી, તે મેં રૂબેન અને ગાદના વંશજોને આપી: અરોએરનો આનોર્ન નદીના કાંઠા પ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તથા ગિલયાદના પર્વતીય પ્રદેશનો અડધો ભાગ તેના નગરો સહિ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ગિલયાદનો બાકીનો પ્રદેશ, બાશાનનો સમગ્ર પ્રદેશ, ઓગનું રાજ્ય, એટલે કે આગોર્બનો સમગ્ર પ્રદેશ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ાશ્શાના અડધા વંશને આપ્યો.”જ્રબાશાનનો સમગ્ર પ્રદેશ રફાઈઓનો દેશ કહેવ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નાશ્શાના વંશજ યાઈરે ગશૂરીઓ અને માંઅખાથીઓની સરહદ સુધીનો સમગ્ર આગોર્બનો એટલે કે બાશાનનો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જે કર્યો, અને પોતાના નામ ઉપરથી ત્યાંનાં ગામડાઓનું નામ ‘યાઈરના ગામડાઓ’ પાડયું. આજે પણ તે પ્રદેશ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થી જ ઓળખ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મે માંખીરના વંશજોને ગિલયાદ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ને રૂબેનના અને ગાદના વંશજોને મેં ગિલયાદથી માંડીને આનોર્નના કોતર સુધીનો પ્રદેશ આપ્યો હતો. કોત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ધ્ય ભાગ તે તેની દક્ષિણ સરહદ હતી અને આમ્મોનીઓની સરહદે આવેલી યાબ્બોક નદીએ એની ઉત્તર સરહદ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શ્ચિમમાં તેમની જમીન યર્દન નદી સુધી વિસ્તરેલી હતી. ઉત્તરમાં કિન્નેરેથના સરોવરથી દક્ષિ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ાબાનાહ સમુદ્ર સુધી એટલે કે ખારા સમુદ્ર સુધી, અને પૂર્વમાં પિસ્ગાહ પર્વતની તળેટીના ઢાળ સુધ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વિસ્તરેલો હતો, જમીન ખેચાય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એ વખતે મેં રૂબેન અને ગાદના કુળસમૂહોને અને મનાશ્શાના અર્ધકુળને આજ્ઞા કરી હતી કે; ‘તમાંરા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આ ભૂમિ તમાંરા કબજામાં સોંપી છે. દેવે તમને તમાંરો ભાગ આપ્યો છે. તમાંરા બધા યોદ્ધાઓએ હથિય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ીને ઇસ્રાએલના બીજા કુળસમૂહોને દોરવીને યર્દન નદીને પેલે પારના પ્રદેશ તરફ આગળ વધવું જે પ્ર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તેમને આપવાનું વચન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તેઓને એ પણ કહ્યું હતું કે, “મેં તમને જે નગરો આપ્યા છે તેમાં તમાંરી સ્ત્રીઓ અને બાળકો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ુઓ પાછળ જ રહે. મને ખબર છે તમાંરી પાસે ઘણા ઢોર છે અને સ્ત્રીઓ તેની સંભાળ ર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ર્દનને પેલે પાર તમાંરા દેવ યહોવાએ તેમને આપેલી ભૂમિનો કબજો તેઓ પ્રાપ્ત કરે અને જેમ તેમ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સ્થાયી થવા દે ત્યાં સુધી તમાંરે એમને સાથ આપવાનો છે. ત્યાર પછી તમાંરે મેં તમને આપેલી ભૂમ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ા ફરવાનું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ત્યારબાદ મેં યહોશુઆને એવો આદેશ આપ્યો કે, ‘યહોવાએ આ બે રાજાઓના જે હાલ કર્યા તે, તેં તારી સ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ખે જોયા છે, અને તું જે પ્રદેશમાં જાય છે ત્યાંના રાજાઓના પણ એવા જ હાલ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ં રહેતી પ્રજાઓથી તું જરાય ગભરાઈશ નહિ, કારણ કે તમાંરા દેવ યહોવા તમાંરા પક્ષે લડ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તે સમયે મેં દેવને આગ્રહપૂર્વક અરજ કર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હે યહોવા દેવ, તમે અમાંરી મધ્યે તમાંરી મહાનતા તથા સાર્મથ્ય પ્રગટ કરો છો તેનું પરિણામ જ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ઇચ્છા છે; આકાશમાં કે પૃથ્વી પર એવો કોઈ દેવ નથી જે તમે અમાંરા માંટે કરેલાં કાર્યોની સરસાઇ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ે યહોવા, મને કૃપા કરીને યર્દન નદી ઓળંગીને સામે કિનારે આવેલી સમૃદ્વ ભૂમિ, પેલો રમણીય પર્વતી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 તથા લબાનોનમાં જવા દ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પરંતુ તમાંરા કારણે યહોવા માંરા પર રોષે ભરાયા હતા અને માંરી અરજ સાંભળી નહોતી; તેમણે મ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બસ, હવે એ વિષે ફરી વાત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પિસ્ગાહ પર્વતની ટોચે જઈને પશ્ચિમમાં, ઉત્તરમાં, દક્ષિણમાં અને પૂર્વમાં નજર કર, ધ્યાનપૂર્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જે, કારણ કે, તું આ યર્દન નદી ઓળંગીને સામે પાર જવાન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ું તારું સ્થાન લેવા માંટે યહોશુઆને આદેશ આપજે, તેને હિંમત આપજે, બળ આપજે, કારણ કે, પર્વતની ટો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થી તું જે દેશ જોશે તેને જીતવા માંટે, લોકોને માંટે તે પેલે પાર આગળ લઈ જ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2026-10-20T04:37:27Z</dcterms:created>
  <dcterms:modified xsi:type="dcterms:W3CDTF">2026-10-20T04:37:27Z</dcterms:modified>
  <dc:title>પુનર્નિયમ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