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ன்னுடைய தேவன், அதிகாலமே உம்மைத் தேடுகிறேன்; வறண்டதும் விடாய்த்ததும் தண்ணீரற்றதுமான நிலத்திலே என் ஆத்துமா உம்மேல் தாகமாயிருக்கிறது. என் மாம்சமானது உம்மை வாஞ்சி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ன்னுடைய தேவன், அதிகாலமே உம்மைத் தேடுகிறேன்; வறண்டதும் விடாய்த்ததும் தண்ணீரற்றதுமான நிலத்திலே என் ஆத்துமா உம்மேல் தாகமாயிருக்கிறது. என் மாம்சமானது உம்மை வாஞ்சி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யே பரிசுத்த ஸ்தலத்தில் உம்மைப்பார்க்க ஆசையாயிருந்து உமது வல்லமையையும் உமது மகிமையையும் க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ீவனைப்பார்க்கிலும் உமது கிருபை நல்லது; என் உதடுகள் உம்மைத் துதி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ஜீவனுள்ளமட்டும் நான் உம்மைத் துதித்து, உமது நாமத்தைச் சொல்லிக் கையெடு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ணத்தையும் கொழுப்பையும் உண்டதுபோல என் ஆத்துமா திருப்தியாகும்; என் வாய் ஆனந்தக்களிப்புள்ள உதடுகளால் உம்மைப் போற்ற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டுக்கையின்மேல் நான் உம்மை நினைக்கும்போது இராச்சாமங்களில் உம்மைத் தியானி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டுக்கையின்மேல் நான் உம்மை நினைக்கும்போது இராச்சாமங்களில் உம்மைத் தியானி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க்குத் துணையாயிருந்ததினால், உமது செட்டைகளின் நிழலிலே களிகூர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ஆத்துமா உம்மைத் தொடர்ந்து பற்றிக்கொண்டிருக்கிறது; உமது வலதுகரம் என்னைத் தாங்கு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ிராணனை அழிக்கத் தேடுகிறவர்களோ, பூமியின் தாழ்விடங்களில் இறங்க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ட்டயத்தால், விழுவார்கள்; நரிகளுக்கு இரையா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ராஜாவோ தேவனில் களிகூருவார்; அவர்பேரில் சத்தியம்பண்ணுகிறவர்கள் யாவரும் மேன்மைபாராட்டுவார்கள்; பொய் பேசுகிறவர்களின் வாய் அடைக்க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ராஜாவோ தேவனில் களிகூருவார்; அவர்பேரில் சத்தியம்பண்ணுகிறவர்கள் யாவரும் மேன்மைபாராட்டுவார்கள்; பொய் பேசுகிறவர்களின் வாய் அடைக்க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ದೇವರೇ, ನೀನೇ ನನ್ನ ದೇವರು ಹೊತ್ತಾರೆ ನಿನ್ನನ್ನು ಹುಡುಕುತ್ತೇನೆ; ನೀರಿಲ್ಲದೆ ಒಣಗಿದ ಭೂಮಿಯಲ್ಲಿದ್ದವನು ನೀ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ಾಗಿಯೋ ಎಂಬಂತೆ ನನ್ನ ಆತ್ಮವು ನಿನಗಾಗಿ ಆತುರ ಗೊಳ್ಳುತ್ತದೆ; ಶರೀರವು ಕಂದಿಹೋ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ೀಗೆ ನಿನ್ನ ಬಲವನ್ನೂ ಘನವನ್ನೂ ನೋಡಿ ಪರಿಶುದ್ಧ ಸ್ಥಳ ದಲ್ಲಿ ನಾನು ನಿನ್ನನ್ನು ನೋ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ನ್ನ ಪ್ರೀತಿ ಕರುಣೆಯು ಜೀವಕ್ಕಿಂತ ಶ್ರೇಷ್ಠ ವಾದದ್ದು; ನನ್ನ ತುಟಿಗಳು ನಿನ್ನನ್ನು ಹೊಗಳ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ಜೀವಮಾನದಲ್ಲೆಲ್ಲಾ ಹೀಗೆಯೇ ನಿನ್ನನ್ನು ಹಾಡಿಹರಸುತ್ತಾ ನಿನ್ನ ಹೆಸರೆತ್ತಿ ಕೈಮುಗಿಯ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ನು ರಾತ್ರಿ ಜಾವಗಳಲ್ಲಿ ನಿನ್ನನ್ನು ಧ್ಯಾನಿಸ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ಸಾರದಿಂದಲೂ ಕೊಬ್ಬಿನಿಂದಲೂ ನನ್ನ ಪ್ರಾಣವು ತೃಪ್ತಿಯಾಗುವದು; ಆಗ ನನ್ನ ಬಾಯಿಯು ಉತ್ಸಾಹದ ತುಟಿಗಳಿಂದ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ುತಿಸ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ನು ನನ್ನ ಸಹಾಯಕನಾಗಿರುವದರಿಂದ ನಿನ್ನ ರೆಕ್ಕೆಗಳ ನೆರಳಿನಲ್ಲಿ ನಾನು ಉತ್ಸಾಹಪ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ನ್ನ ಪ್ರಾಣವು ನಿನ್ನನ್ನು ಹಿಂಬಾಲಿಸಿ ಬರುತ್ತದೆ; ನಿನ್ನ ಬಲಗೈ ನನ್ನನ್ನು ಗಟ್ಟಿ ಯಾಗಿ ಎತ್ತಿಹಿಡಿಯ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ನನ್ನ ಪ್ರಾಣವನ್ನು ನಾಶಮಾಡುವದಕ್ಕೆ ಹುಡುಕುವವರು ಭೂಮಿಯ ಕೆಳಭಾಗಗಳಿಗೆ ಹೋಗ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ತ್ತಿಯಿಂದ ಅವರು ಬೀಳುವರು; ನರಿಗಳ ಪಾಲ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ಅರಸನು ದೇವರಲ್ಲಿ ಸಂತೋಷಿಸುವನು; ಆತನ ಮೇಲೆ ಆಣೆ ಇಡುವ ವರೆಲ್ಲರು ಹೆಚ್ಚಳಪಡುವರು; ಆದರೆ ಸುಳ್ಳಾಡುವವರ ಬಾಯ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ಚ್ಚ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2026-10-20T09:17:02Z</dcterms:created>
  <dcterms:modified xsi:type="dcterms:W3CDTF">2026-10-20T09:17:02Z</dcterms:modified>
  <dc:title>ಕೀರ್ತನೆಗಳು : 63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