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ஜனத்தின் நடுவே வரத்தும் போக்குமாயிருந்தான்; அவனை அவர்கள் காவல் வீட்டில் இன்னும் போ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ஜனத்தின் நடுவே வரத்தும் போக்குமாயிருந்தான்; அவனை அவர்கள் காவல் வீட்டில் இன்னும் போ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ரேமியா தீர்க்கதரிசிக்குக் கர்த்தருடைய வார்த்தை உண்டாகி, அவர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ோவென்றால், திரும்பி வந்து இந்த நகரத்துக்கு விரோதமாக யுத்தம்பண்ணி, அதைப் பிடித்து, அக்கினியால் சுட்டெரி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ோவென்றால், திரும்பி வந்து இந்த நகரத்துக்கு விரோதமாக யுத்தம்பண்ணி, அதைப் பிடித்து, அக்கினியால் சுட்டெர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ின் சேனை வருகிறதென்று, கல்தேயருடைய சேனை எருசலேமைவிட்டுப் போன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বূখদ্রিত্‌সর ছিল বাবিলের রাজা| যিহোয়াকীমের পুত্র য়িকনিয়ের পরিবর্তে সিদিকিয়কে যিহূদা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নিযুক্ত করেছিল নবূখদ্রিত্‌সর| সিদিকিয় ছিল রাজা য়োশিয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সিদিকিয় ভাব্বাদী যিরমিয় মারফত্‌ প্রচারিত প্রভুর বার্তাকে গুরুত্ব দেয়নি| এবং সিদিকি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ৃত্যগণ ও যিহূদার লোকরাও প্রভুর বার্তাকে গুরুত্ব দে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িদিকিয় যিহূখল এবং যাজক সফনিয়কে যিরমিয়র কাছে পাঠিয়েছিল একটি বার্তা দিয়ে| যিহূখল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লিমিযের পুত্র এবং সফনিয় ছিল মাসেযের পুত্র| বার্তাটি ছিল: “যিরমিয়, আমাদের জন্য প্রভু,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প্রার্থনা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সময় যিরমিয়কে তখনও কারাগারে বন্দী করা হয়নি, তাই লোকদের মধ্যে য়ে কোন জায়গায় য়েত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া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ই সময় ফরৌণের সৈন্যরা মিশর ছেড়ে যিহূদার দিকে রওনা দিয়েছিল| এবং বাবিলের সৈন্যদল জেরুশালে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করবার জন্য তাকে ঘিরে ফেলেছিল| কিন্তু যখন তারা শুনল ফরৌণের সৈন্যরা মিশর ছেড়ে তাদ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িয়ে আসছে তখন তারা জেরুশালেম ত্যাগ করে মিশরের সৈন্যদের সঙ্গে যুদ্ধ করার জন্য আগুযান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ভাব্বাদী যিরমিয়র কাছে প্রভুর বার্তা এল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ুতরাং রাজা সিদিকিয় আদেশ দিয়েছিলেন য়ে, এবার থেকে যিরমিয়কে প্রহসুর পাহারায় মন্দির় চত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হয়ে থাকতে হবে এবং রাজার আদেশ ছিল যিরমিয়কে রুটি দেওয়া হবে রাস্তার হকারদের কাছ থেকে|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দিন পর্য়ন্ত রুটি পাওয়া যাবে ততদিন পর্য়ন্ত যিরমিয়কে রুটি দেওয়া হবে| তাই যিরমিয়কে উঠোনে রক্ষ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ীনে রাখ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প্রভু ইস্রায়েলের লোকদের ঈশ্বর যা বলেছেন তা হল: ‘যিহূখল ও সফনিয়, তোমাদের য়ে রাজা সিদিকিয়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াঠিয়েছে তা আমি জানি| যাও সিদিকিয়র কাছে ফিরে গিয়ে বলো: ফরৌণের সৈন্যরা মিশর ছেড়ে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হাত থেকে তোমাদের বাঁচাতে এলেও তারা কিন্তু আবার মিশরেই ফির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বাবিলের সৈন্য আবার এখানে এসে জেরুশালেম আক্রমণ করবে| তখন বাবিলের সৈন্য জেরুশালেম দখল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ে এবং তাতে আগুন লাগিয়ে দে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এরপর যা বললেন: ‘জেরুশালেমের লোকরা, তোমরা নিজেরাই নিজেদের বোকা বানিও না| নিজেদের একথা ব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“বাবিলের সৈন্যরা নিশ্চিত ভাবে আমাদের একলা ছেড়ে চলে যাবে|” তারা ত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ওহে জেরুশালেমবাসী, তোমরা যদি বাবিলের সৈন্যদের যুদ্ধে পরাজিতও করতে পারতে তাহলেও তাদের তাঁব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আহত সৈনিক পড়ে থাকতো| এমনকি সেই আহত সৈনিকরাই উঠে এসে এই জেরুশালেম শহর পুড়িয়ে দিতে সক্ষ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ো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বিলের সৈন্যরা যখন জেরুশালেম ত্যাগ করে মিশরের ফরৌণের সৈন্যদের সঙ্গে যুদ্ধ করতে গিয়েছিল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ন্যামীন দেশেযাবার জন্য যিরমিয় জেরুশালেম ত্যাগ করল| সে এই শহরে ভ্রমণ করার ইচ্ছা প্রকাশ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েখানে য়েতে চেয়েছিল পারিবারিক সম্পত্তি ভাগ বাটোযার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িরমিয় যখন জেরুশালেমের বিন্যামীন ফটকে পৌঁছেছিল তখনই তাকে ঐ ফটকের দায়িত্বে থাকা প্র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ী গ্রেপ্তার করেছিল| সেই প্রধান রক্ষীর নাম ছিল য়িরিয| য়িরিয ছিল শেলিমিযের পুত্র এবং হনানি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ত্র| য়িরিয যিরমিয়কে গ্রেপ্তার করার পর বলেছিল, “যিরমিয় তুমি আমাদের ত্যাগ করে বাবিলের পক্ষে 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যাচ্ছি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িরমিয় য়িরিযকে বলেছিল, “তোমার অভিযোগ সত্যি নয়, আমি বাবিলের পক্ষে য়োগ দিতে যাচ্ছিলাম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য়িরিয যিরমিয়র সেই আপত্তি শুনতে অস্বীকার করেছিল এবং সে যিরমিয়কে গ্রেপ্তার করে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ভাপরিষদদের সামনে এনে হাজি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5ঐ সভাপরিষদরা যিরমিয়র প্রতি প্রচণ্ড রুদ্ধ হয়েছিলেন| সভাসদরা যিরমিয়কে প্রহার করে কারাগ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করার নির্দেশ দিয়েছিলেন| য়োনাথন নামক এক ব্যক্তির বাড়িটিকেই কারাগার হিসেবে ব্যবহার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 য়োনাথন ছিল যিহূদার রাজার আজ্ঞাবাহী লেখ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িরমিয়কে তারা সেই বাড়ির ভূগর্ভস্থ একটি অন্ধকার কারা কক্ষে বন্দী করে রেখেছিল| কক্ষটি ছিল ম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চে| যিরমিয়কে সেখানে দীর্ঘদিন রাখ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ীর্ঘদিন পর রাজা সিদিকিয় যিরমিয়কে তাঁর প্রাসাদে নিয়ে এসে একান্তে তার সঙ্গে কথা বলেছিলেন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জিজ্ঞেস করেছিলেন, “প্রভুর আর কোন বার্তা আছে?”যিরমিয় উত্তর দিয়ে বলেছিল, “হ্যাঁ, প্রভুর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, সিদিকিয় তোমাকে বাবিলের রাজার হাতে তুলে দেওয়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িরমিয় এরপর রাজা সিদিকিয়কে বলেছিল, “আমার অন্যায়টা কি? আমাকে কারাগারে নিক্ষেপ করবার মত কি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 কাজ করেছি আপনার বিরুদ্ধে, আপনার কর্মচারীদের বিরুদ্ধে অথবা জেরুশালেমের লোকদের বিরুদ্ধ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 সিদিকিয় কোথায় এখন আপনার ভাব্বাদীরা? এই ভাব্বাদীরা আপনার কাছে ভুল বার্তা প্রচ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লেছিল, ‘বাবিলের রাজা আপনাকে এবং ঐ দেশ যিহূদাকে আক্রমণ ক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আমার প্রভু, যিহূদার রাজা এখন অনুগ্রহ করে আমার কথা শুনুন| আমাকে অনুগ্রহ করে অনুরো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 এই হল আমার অনুরোধ: আমাকে আর এই লেখক য়োনাথনের বাড়িতে কারাবন্দী করে রাখবেন না| যদি আপনি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সেখানে পাঠান, আমি সেখানে মারা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2026-10-21T08:48:25Z</dcterms:created>
  <dcterms:modified xsi:type="dcterms:W3CDTF">2026-10-21T08:48:25Z</dcterms:modified>
  <dc:title>যিরমিয়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