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ywhere, my Saviour, lead my willing feet, 
Only let me clasp Thy hand, feel Thy presence sweet ;
Thorns may pierce and snares beset, 
I will follow Thee
Anywhere, my Saviour, if Thou leadest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 - - - y-where, my blessed Saviour, 
I will follow Thee, I will follow Thee ; 
An - - - y-where, my blessed Saviour, 
If Thou Ieadest me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ywhere, my Saviour, only on me smile ;
Strengthen, guard, and comfort me, let not sin beguile ; 
Dark and toilsome though my way, 
I will never fear,
Anywhere, my Saviour, if Thy presence che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ywhere, my Saviour: only this I pray,
Keep me in the narrow path, never let me stray ; 
Sin may plead with siren voice, help 
me answer, Nay,
Kept by Thee, my Saviour, I will hold my 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2026-07-30T13:52:20Z</dcterms:created>
  <dcterms:modified xsi:type="dcterms:W3CDTF">2026-07-30T13:52:20Z</dcterms:modified>
  <dc:title>Hymn : 596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