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ராஜா அரசாண்ட நாலாம் வருஷம், கிஸ்லே என்னும் ஒன்பதாம் மாதம், நாலாந்தேதியிலே, சகரியாவ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சமுகத்தில் விண்ணப்பம்பண்ண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இத்தனை வருஷம்வரையிலே செய்ததுபோல ஐந்தாம் மாதத்திலே அழுது ஒடுக்கத்திலிருக்கவேண்டுமோ என்று சேனைகளுடைய கர்த்தரின் ஆலயத்திலிருக்கும் ஆசாரியரிடத்திலும் தீர்க்கதரிசிகளிடத்திலும் கேட்கவும், சரேத்சேரும் ரெகெம்மெலேகும் அவனுடைய மனுஷரும் தேவனுடைய ஆலயத்துக்கு அனுப்ப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ேசத்தின் எல்லா ஜனத்தோடும் ஆசாரியர்களோடும் சொல்லவேண்டியது என்னவென்றால், நீங்கள் இந்த எழுபது வருஷமாக ஐந்தாம் மாதத்திலும் ஏழாம் மாதத்திலும் உபாவாசம்பண்ணி துக்கங்கொண்டாடினபோது நீங்கள் எனக்கென்றுதானா உபவாசம்பண்ணின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ுசிக்கிறபோதும் குடிக்கிறபோதும் உங்களுக்கென்றல்லவா புசிக்கிறீர்கள்? உங்களுக்கென்றல்லவா குடிக்கிறீர்கள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ுசிக்கிறபோதும் குடிக்கிறபோதும் உங்களுக்கென்றல்லவா புசிக்கிறீர்கள்? உங்களுக்கென்றல்லவா குடிக்கிறீர்கள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ம் அதைச் சுற்றிலுமிருந்த பட்டணங்களும் குடிநிறைந்து சுகமாயிருந்தகாலத்திலும், தெற்குநாடும் சமபூமியும் குடியேறியிருந்த காலத்திலும் முன்னிருந்த தீர்க்கதரிசிகளைக்கொண்டு கர்த்தர் கூறின வார்த்தைகள் இவைகள் அல்லவோ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கர்த்தருடைய வார்த்தை சகரியாவு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உரைக்கிறது என்னவென்றால், நீங்கள் உண்மையாய் நியாயந்தீர்த்து, அவனவன் தன்தன் சகோதரனுக்குத் தயவும் இரக்கமும்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வையையும் திக்கற்ற பிள்ளையையும் பரதேசியையும் சிறுமையானவனையும் ஒடுக்காமலும், உங்களில் ஒருவனும் தன் சகோதரனுக்கு விரோதமாய்த் தன் இருதயத்தில் தீங்கு நினையாமலும் இருங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ோ கவனிக்க மனதில்லாமல் தங்கள் தோளை முரட்டுத்தனமாய் விலக்கி, கேளாதபடிக்குத் தங்கள்செவிகளை அடைத்து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தத்தையும் சேனைகளின் கர்த்தர் தம்முடைய ஆவியின் மூலமாய் முந்தின தீர்க்கதரிசிகளைக்கொண்டு சொல்லியனுப்பின வார்த்தைகளையும் கேளாதபடிக்குத் தங்கள் இருதயத்தை வைராக்கியமாக்கினார்கள்; ஆகையால் மகா கடுங்கோபம் சேனைகளின் கர்த்தரிடத்திலிருந்து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நான் கூப்பிட்டபோது, அவர்கள் எப்படி கேளாமற்போனார்களோ அப்படியே அவர்கள் கூப்பிட்டபோது நானும் கேளாமலிருந்தேனெ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அறியாத புறஜாதிகளுக்குள்ளே அவர்களைப் பறக்கடித்தேன்; அதினால் அவர்கள் பின்வைத்துப்போன தேசம் போக்குவரத்தில்லாமல் பாழாய்ப்போயிற்று; அவர்களின் இன்பமான தேசத்தைப் பாழாய்ப்போகப் பண்ணின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दारा राजा के चौथे वर्ष में किसलेव नाम नौवें महीने के चौथे दिन को, यहोवा का वचन जकर्याह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बेतेलवासियों ने शरेसेर और रेगेम्मेलेक को इसलिये भेजा था कि यहोवा से बिनती कर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सेनाओं के यहोवा के भवन के याजकों से और भविष्यद्वक्ताओं से भी यह पूछें, क्या हमें उपवास क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ोना चाहिये जैसे कि कितने वर्षों से हम पांचवें महीने में करते आए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सेनाओं के यहोवा का यह वचन मेरे पास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ब साधारण लोगों से और याजकों से कह, कि जब तुम इन सत्तर वर्षों के बीच पांचवें और सातवें महीन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पवास और विलाप करते थे, तब क्या तुम सचमुच मेरे ही लिये उपवास करते थ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जब तुम खाते-पीते हो, तो क्या तुम अपने ही लिये नहीं खाते, और क्या तुम अपने ही लिये नहीं पी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यह वही वचन नहीं है, जो यहोवा अगले भविष्यद्वक्ताओं के द्वारा उस समय पुकार कर कहता रहा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अपने चारों ओर के नगरों समेत चैन से बसा हुआ था, और दक्खिन देश और नीचे का देश भी बसा हुआ थ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ोवा का यह वचन जकर्याह के पास पहुंचा, सेनाओं के यहोवा ने यों कह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खराई से न्याय चुकाना, और एक दूसरे के साथ कृपा और दया से काम कर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न तो विधवा पर अन्धेर करना, न अनाथों पर, न परदेशी पर, और न दीन जन पर ; और न अपने अपने मन में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सरे की हानि की कल्पना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उन्होंने चित्त लगाना न चाहा, और हठ किया, और अपने कानों को मूंद लिया ताकि सुन न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रन उन्होंने अपने हृदय को इसलिये बज्र सा बना लिया, कि वे उस व्यवस्था और उस वचनों को न मान सक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्हें सेनाओं के यहोवा ने अपने आत्मा के द्वारा अगले भविष्यद्वक्ताओं से कहला भेजा था। इस कारण सेन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यहोवा की ओर से उन पर बड़ा क्रोध भड़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सेनाओं के यहोवा का यह वचन हुआ, कि जैसे मेरे पुकारने पर उन्होंने नहीं सुना, वैसे ही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कारने पर मैं भी न सुन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रन मैं उन्हें उन सब जातियों के बीच जिन्हें वे नहीं जानते, आंधी के द्वारा तितर-बितर कर दूं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ा देश उनके पीछे ऐसा उजाड़ पड़ा रहेगा कि उस में किसी का आना जाना न होगा; इसी प्रकार से उन्हों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ोहर देश को उजाड़ कर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2026-10-21T09:39:21Z</dcterms:created>
  <dcterms:modified xsi:type="dcterms:W3CDTF">2026-10-21T09:39:21Z</dcterms:modified>
  <dc:title>जकरयाह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