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you son of man, prophesy against Gog, and say, Thus says the Lord GOD; Behold, I am against you, O Gog, the chief prince of Meshech and Tuba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turn you back, and leave but the sixth part of you, and will cause you to come up from the north parts, and will bring you upon the mountains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turn you back, and leave but the sixth part of you, and will cause you to come up from the north parts, and will bring you upon the mountains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strike your bow out of your left hand, and will cause yours arrows to fall out of your right h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shall fall upon the mountains of Israel, you, and all your bands, and the people that is with you: I will give you unto the ravenous birds of every sort, and to the beasts of the field to be devour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shall fall upon the mountains of Israel, you, and all your bands, and the people that is with you: I will give you unto the ravenous birds of every sort, and to the beasts of the field to be devour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ou shall fall upon the open field: for I have spoken it, says the Lord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send a fire on Magog, and among them that dwell carelessly in the isles: and they shall know that I am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will send a fire on Magog, and among them that dwell carelessly in the isles: and they shall know that I am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will I make my holy name known in the midst of my people Israel; and I will not let them pollute my holy name any more: and the heathen shall know that I am the LORD, the Holy One in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hold, it has come, and it is done, says the Lord GOD; this is the day whereof I have spok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dwell in the cities of Israel shall go forth, and shall set on fire and burn the weapons, both the shields and the bucklers, the bows and the arrows, and the hand staffs, and the spears, and they shall burn them with fire seven yea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dwell in the cities of Israel shall go forth, and shall set on fire and burn the weapons, both the shields and the bucklers, the bows and the arrows, and the hand staffs, and the spears, and they shall burn them with fire seven yea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at they shall take no wood out of the field, neither cut down any out of the forests; for they shall burn the weapons with fire: and they shall spoil those that spoiled them, and rob those that robbed them, says the Lord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even months shall the house of Israel be burying of them, that they may cleanse the l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a, all the people of the land shall bury them; and it shall be to them a renown the day that I shall be glorified, says the Lord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a, all the people of the land shall bury them; and it shall be to them a renown the day that I shall be glorified, says the Lor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sever out men of continual employment, passing through the land to bury with the passengers those that remain upon the face of the earth, to cleanse it: after the end of seven months shall they searc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assengers that pass through the land, when any sees a man's bone, then shall he set up a sign by it, till the buriers have buried it in the valley of Hamongo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lso the name of the city shall be Hamonah. Thus shall they cleanse the lan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on of man, thus says the Lord GOD; Speak unto every feathered fowl, and to every beast of the field, Assemble yourselves, and come; gather yourselves on every side to my sacrifice that I do sacrifice for you, even a great sacrifice upon the mountains of Israel, that all of you may eat flesh, and drink bl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ll of you shall eat the flesh of the mighty, and drink the blood of the princes of the earth, of rams, of lambs, and of goats, of bullocks, all of them fatlings of Bash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eat fat till all of you be full, and drink blood till all of you be drunken, of my sacrifice which I have sacrificed for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eat fat till all of you be full, and drink blood till all of you be drunken, of my sacrifice which I have sacrificed for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all of you shall be filled at my table with horses and chariots, with mighty men, and with all men of war, says the Lord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us all of you shall be filled at my table with horses and chariots, with mighty men, and with all men of war, says the Lord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set my glory among the heathen, and all the heathen shall see my judgment that I have executed, and my hand that I have laid upon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 will set my glory among the heathen, and all the heathen shall see my judgment that I have executed, and my hand that I have laid upon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house of Israel shall know that I am the LORD their God from that day and forwa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heathen shall know that the house of Israel went into captivity for their iniquity: because they trespassed against me, therefore hid I my face from them, and gave them into the hand of their enemies: so fell they all by the swo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ccording to their uncleanness and according to their transgressions have I done unto them, and hid my face from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ccording to their uncleanness and according to their transgressions have I done unto them, and hid my face from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refore thus says the Lord GOD; Now will I bring again the captivity of Jacob, and have mercy upon the whole house of Israel, and will be jealous for my holy nam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fter that they have borne their shame, and all their trespasses whereby they have trespassed against me, when they dwelt safely in their land, and none made them afrai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n I have brought them again from the people, and gathered them out of their enemies' lands, and am sanctified in them in the sight of many nation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all they know that I am the LORD their God, which caused them to be led into captivity among the heathen: but I have gathered them unto their own land, and have left none of them any more the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will I hide my face any more from them: for I have poured out my spirit upon the house of Israel, says the Lord GO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Neither will I hide my face any more from them: for I have poured out my spirit upon the house of Israel,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தும் மனுபுத்திரனே, நீ கோகுக்கு விரோதமாகத் தீர்க்கதரிசனம் உரைத்துச்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கர்த்தராகிய ஆண்டவர் உரைக்கிறார், மேசேக் தூபால் ஜாதிகளின் அதிபதியாகிய கோகே, இ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விரோதமாக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னைத் திருப்பி உன்னை ஆறு துறடுகளால் இழுத்து, உன்னை வடபுறங்களிலிருந்து எழும்பவு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 வரவு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ன் வில்லை உன் இடதுகையிலிருந்து தட்டிவிட்டு, உன் அம்புகளை வலதுகையிலிருந்து விழ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யும் உன் எல்லா இராணுவங்களும் உன்னோடிருக்கிற ஜனங்களும் இஸ்ரவேல் மலைகளில்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ய்ஞ்சுகிற சகலவித பட்சிகளுக்கும் வெளியின் மிருகங்களுக்கும் உன்னை இரையாக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சாலமான வெளியில் விழுவாய்; நான் இதைச் சொன்னே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மாகோகிடத்திலும் தீவுகளில் நிர்விசாரமாய்க் குடியிருக்கிறவர்களிடத்திலும் அக்கி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ன்; அப்பொழுது நான் கர்த்தரெ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விதமாய் நான் என் ஜனமாகிய இஸ்ரவேலின் நடுவிலே என் பரிசுத்த நாமத்தைத் தெரிவிப்பேன்;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 இனிப் பரிசுத்தக்குலைச்சலாக்கவொட்டேன்; அதினால் நான் இஸ்ரவேலில் பரிசுத்தராகிய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அது வந்து, அது சம்பவித்தது என்று கர்த்தராகிய ஆண்டவர் சொல்லுகிறார்; நான் சொன்னநாள்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பட்டணங்களின் குடிகள் வெளியே போய், கேடகங்களும், பரிசைகளும், வில்லுகளும், அம்பு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தடிகளும், ஈட்டிகளுமாகிய ஆயுதங்களை எடுத்து எரிப்பார்கள்; ஏழுவருஷம் அவைகளை எடுத்து எ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வெளியிலிருந்து விறகுகொண்டுவராமலும் காடுகளில் வெட்டாமலும், ஆயுதங்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ப்பார்கள்; அவர்கள் தங்களைக் கொள்ளையிட்டவர்களைக் கொள்ளையிட்டு, தங்களைச் சூறையாடின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யாடுவா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நாளில் இஸ்ரவேல் தேசத்திலே சமுத்திரத்துக்குக் கிழக்கே பிரயாணக்காரரின் பள்ளத்தாக்கைப் புதை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மாக கோகுக்குக் கொடுப்பேன்; அது வழிப்போக்கர் மூக்கைப் பொத்திக்கொண்டுபோகப்பண்ணும்; அங்கே 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எல்லாச் சேனையையும் புதைத்து, அதை ஆமோன்கோகின் பள்ளத்தாக்கு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 வம்சத்தார், தேசத்தைச் சுத்தம்பண்ணும்படிக்கு அவர்களைப் புதைத்துத்தீர ஏழுமாதம்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சத்தின் ஜனங்களெல்லாரும் புதைத்துக்கொண்டிருப்பார்கள்; நான் மகிமைப்படும் அந்நாளி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கீர்த்தியாக இருக்கும்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சத்தைச் சுத்தம்பண்ணுவதற்காக அதில் கிடக்கும் மற்றப் பிரேதங்களைப் புதைக்கும்படிக்கு நி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சுற்றித்திரியும் மனுஷரையும், சுற்றித்திரிகிறவர்களோடேகூடப் புதைக்கிறவர்களையும் 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ப்பார்கள்; ஏழுமாதங்கள் முடிந்தபின்பும் இவர்கள் தேடிக்கொண்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சத்தில் சுற்றித்திரிகிறவர்கள் திரிந்துகொண்டிருப்பார்கள்; யாராவது ஒருவன் மனுஷ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ம்பைக்காணும்போது புதைக்கிறவர்கள் அதை ஆமோன்கோகுடைய பள்ளத்தாக்கிலே புதைக்குமட்டும் அதினண்டையி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த்தை நா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நகரத்துக்கு ஆமோனா என்று பெயரிடப்படும்; இவ்விதமாய் தேசத்தைச் சுத்தம்பண்ணு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புத்திரனே, கர்த்தராகிய ஆண்டவர் சொல்லுகிறது என்னவென்றால்: நீ சகலவித பட்சிகளையும்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சகல மிருகங்களையும் நோக்கி: நீங்கள் ஏகமாய்க் கூடிக்கொண்டு, இஸ்ரவேலின் மலைகளி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ச் செய்யும் யாகமாகிய மகா யாகத்துக்குச் சுற்றிலுமிருந்து வந்துசேர்ந்து, மாம்சம் 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ங்குடி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பராக்கிரமசாலிகளின் மாம்சத்தைத் தின்று, பூமியினுடைய பிரபுக்களின் இரத்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 அவர்கள் எல்லாரும் பாசானிலே கொழுத்துப்போன ஆட்டுக்கடாக்களுக்கும் ஆட்டுக்குட்டி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க் கடாக்களுக்கும் காளைகளுக்கும் சமான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உங்களுக்காகச் செய்யும் யாகத்திலே நீங்கள் திருப்தியாகுமளவும் கொழுப்பைத் 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யாகுமளவும் இரத்தத்தைக் 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வ்விதமாய் என் பந்தியிலே குதிரைகளையும் இரதவீரர்களையும், பராக்கிரமசாலிகளையும்,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வீரர்களையும் தின்று, திருப்தியாவீர்களென்று கர்த்தராகிய ஆண்டவர் உரைக்கிறா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விதமாய் என் மகிமையை நான் புறஜாதிகளுக்குள்ளே விளங்கப்பண்ணுவேன்; நான் செய்த என் நியா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 நான் வைத்த என் கையையும் எல்லா ஜாதிகளையு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ன்றுமுதல் என்றும் நான் தங்கள் தேவனாகிய கர்த்தர் என்று இஸ்ரவேல் வம்சத்தார்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ஸ்ரவேல் வம்சத்தார் தங்கள் அக்கிரமத்தினிமித்தமே சிறைப்பட்டுப்போனார்கள் என்று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 அறிந்துகொள்வார்கள்; அவர்கள் எனக்கு விரோதமாய்த் துரோகம்பண்ணினபடியால், என் முக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றைத்து, அவர்கள் சத்துருக்களின் கையில் அவர்களை ஒப்புக்கொடுத்தேன்; அவர்கள் அ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டைய அசுத்தத்துக்குத் தக்கதாகவும், அவர்களுடைய மீறுதல்களுக்குத்தக்கதாகவு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ய்து, என் முகத்தை அவர்களுக்கு மறை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தலால் கர்த்தராகிய ஆண்டவ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தங்கள் அவமானத்தையும், பயப்படுத்துவார் இல்லாமல், தாங்கள் சுகமாய்த் தங்கள்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ம்போது எனக்கு விரோதமாய்த் தாங்கள் செய்த எல்லாத் துரோகத்தையும் சுமந்து தீர்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யாக்கோபின் சிறையிருப்பைத்திருப்பி, இஸ்ரவேல் வம்சமனைத்துக்கும் இரங்கி, என் பரிசுத்த நாம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ய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அவர்களை ஜனசதளங்களிலிருந்து திரும்பிவரப்பண்ணி, அவர்களுடைய பகைஞரின் தேசங்களி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 கூட்டிக்கொண்டுவந்து, திரளான ஜாதிகளுடைய கண்களுக்கு முன்பாக அவர்களுக்குள் நான் பரி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விளங்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ங்களைப் புறஜாதிகளிடத்தில் சிறைப்பட்டுப்போகப்பண்ணின நான் தங்களில் ஒருவரையும் அங்கே அப்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மல், தங்களைத் தங்கள் சுயதேசத்திலே திரும்பக்கூட்டிக்கொண்டுவந்தேன் என்பதினால், நான்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ன் இஸ்ரவேல் வம்சத்தார்மேல் என் ஆவியை ஊற்றினபடியினால் என் முகத்தை இனி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கமாட்டேன் என்று கர்த்தராகிய ஆண்டவ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9]]></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2026-11-02T10:52:31Z</dcterms:created>
  <dcterms:modified xsi:type="dcterms:W3CDTF">2026-11-02T10:52:31Z</dcterms:modified>
  <dc:title>எசேக்கியேல் : 39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