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ாலத்திலே சேனைகளின் கர்த்தர் தமது ஜனத்தில் மீதியானவர்களுக்கு மகிமையான கிரீடமாகவும், அலங்காரமான முடியா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 உட்காருகிறவனுக்கு நியாயத்தின் ஆவியாகவும், யுத்தத்தை அதின் வாசல்மட்டும் திருப்புகிறவர்களின் பராக்கிரமமாகவும் இ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 உட்காருகிறவனுக்கு நியாயத்தின் ஆவியாகவும், யுத்தத்தை அதின் வாசல்மட்டும் திருப்புகிறவர்களின் பராக்கிரமமாகவும் இ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ுடைய வெறியான கிரீடம் காலால் மிதித்துப்போட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பீடங்களெல்லாம் வாந்தியினாலும் அசுத்தத்தினாலும் நிறைந்திருக்கிறது; சுத்தமான இட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 உதடுகளினாலும் அந்நியபாஷையினாலும் இந்த ஜனத்தோடே பேச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ுவே நீங்கள் இளைத்தவனை இளைப்பாறப்பண்ணத்தக்க இளைப்பாறுதல்; இதுவே ஆறுதல் என்று அவர்களோடே அவர் சொன்னாலும் கேட்கமாட்டோம் என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ுவே நீங்கள் இளைத்தவனை இளைப்பாறப்பண்ணத்தக்க இளைப்பாறுதல்; இதுவே ஆறுதல் என்று அவர்களோடே அவர் சொன்னாலும் கேட்கமாட்டோம்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ருசலேமிலுள்ள இந்த ஜனத்தை ஆளுகிற நிந்தனைக்காரரே, கர்த்தருடைய வார்த்தையைக் கே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் நீட்டப் படுக்கையின் நீளம் போதாது; மூடிக்கொள்ளப் போர்வையின் அகலமும் போத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விகொடுத்து என் சத்தத்தைக் கேளுங்கள்; நான் சொல்வதைக் கவனித்துக் கேள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ழுகிறவன் விதைக்கிறதற்காக நாள்தோறும் உழுகிறதுண்டோ? தன் நிலத்தைக் கொத்தி நாள்தோறும் பரம்படிக்கிறது உ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ழுகிறவன் விதைக்கிறதற்காக நாள்தோறும் உழுகிறதுண்டோ? தன் நிலத்தைக் கொத்தி நாள்தோறும் பரம்படிக்கிறது உண்ட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தேவன் அவனை நன்றாய்ப் போதித்து, அவனை உணர்த்த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ும் சேனைகளின் கர்த்தராலே உண்டாகிறது; அவர் ஆலோசனையில் ஆச்சரியமானவர், செயலில் மகத்துவ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ಫಲವತ್ತಾದ ತಗ್ಗಿನ ತಲೆಯ ಮೇಲಿರುವ ಬಾಡುವ ಹೂವಾದ ಅವರ ಅಲಂಕಾರದ ಶೃಂಗಾರವುಬೇಸಿಗೆ ಮುಂಚೆ ಹುಟ್ಟಿದ ಹಣ್ಣಿನ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ು. ಅದನ್ನು ಕಂಡು ನೋಡಿದಾಕ್ಷಣವೇ ಕೈಗೆ ಸಿಕ್ಕಿದಾಗಲೇ ತಿಂದು 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ದಿನದಲ್ಲಿ ಸೈನ್ಯಗಳ ಕರ್ತನು ತನ್ನ ಜನರಲ್ಲಿ ಉಳಿದವರಿಗೆ ಮಹಿಮೆಯ ಕಿರೀಟವು ಮತ್ತು ಸುಂದರವಾದ ಮುಕಟವೂ ಆ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್ಯಾಯಕ್ಕೋಸ್ಕರ ಕೂತುಕೊಂಡವನಿಗೆ ನ್ಯಾಯದ ಆತ್ಮವೂ ಬಾಗಲಿನ ಕಡೆಗೆ ಯುದ್ಧವನ್ನು ತಿರುಗಿಸುವ ವನಿಗೆ ಪರಾಕ್ರಮ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ಫ್ರಾಯಾಮ್ಯರ ಕುಡುಕರ ಗರ್ವದ ಕಿರೀಟಕ್ಕೆ ಅಯ್ಯೋ! ದ್ರಾಕ್ಷಾರಸದಿಂದ ಅಮಲೇರಿದವರ ಕೊಬ್ಬುಳ್ಳ ತಗ್ಗಿನ ತಲೆಯ ಮೇಲಿ 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ಅಹಂಕಾರದ ಕಿರೀಟವು ಬಾಡಿದ ಹೂ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ಕರ್ತನಿಗೆ ಒಬ್ಬ ಮಹಾ ಬಲಿಷ್ಠನು ಇದ್ದಾನೆ. ಅವನು ರಭಸವಾಗಿ ಸುರಿಯುವ ಕಲ್ಮಳೆಯಂತೆಯೂ ಹೊಡೆದುಬಿಡುವ ಬಿರುಗಾ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ಂತೆಯೂ ಪ್ರಳಯಮಾಡುವ ಪ್ರಚಂಡ ಮಳೆ ಯನ್ನು ತರುವ ಬಿರುಗಾಳಿಯಂತೆಯೂ ಅದನ್ನು ಕೈ ಯಿಂದ ನೆಲಕ್ಕೆ ಬೀಳ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ುಡುಕರಾದ ಎಫ್ರಾ ಯೀಮ್ಯರ ಗರ್ವದ ಕಿರೀಟವು ಕಾಲಿನಿಂದ ತುಳಿಯ 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ಇವರು ಸಹ ದ್ರಾಕ್ಷಾರಸದಿಂದ ತಪ್ಪಿ ಮಧ್ಯದಿಂದ ಮೋಸಹೋಗಿದ್ದಾರೆ; ಯಾಜಕನೂ ಪ್ರವಾದಿಯೂ ಮದ್ಯದಿಂದ ತಪ್ಪ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ದ ವಶ ವಾಗಿದ್ದು ಮದ್ಯದಿಂದ ಮೋಸಹೋಗಿದ್ದಾರೆ; ದರ್ಶನ ದಲ್ಲಿ ತಪ್ಪುತ್ತಾರೆ. ನ್ಯಾಯತೀರ್ವಿಕ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ತ್ತರ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ೇಜುಗಳೆಲ್ಲಾ ಸ್ಥಳ ಉಳಿಯದ ಹಾಗೆ ಅಸಹ್ಯವಾದ ಕಕ್ಕುವಿಕೆಯಿಂದ ತುಂಬ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ತನು ಯಾರಿಗೆ ಜ್ಞಾನವನ್ನು ಬೋಧಿಸುತ್ತಾನೆ? ಯಾರಿಗೆ ಬೋಧನೆಯನ್ನು ತಿಳುಕೊಳ್ಳುವ ಹಾಗೆ ಮಾಡುತ್ತಾನೆ? ಮೊಲೆಬಿ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ಸುಗಳಿಗೋ? ಎದೆ ಬಿಟ್ಟ ಮಕ್ಕಳಿಗ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ಜ್ಞೆಯ ಮೇಲೆ ಆಜ್ಞೆ, ಆಜ್ಞೆಯ ಮೇಲೆ ಆಜ್ಞೆ, ಸೂತ್ರದ ಮೇಲೆ ಸೂತ್ರ, ಸೂತ್ರದ ಮೇಲೆ ಸೂತ್ರ, ಅಲ್ಲಿ ಸ್ವಲ್ಪ. ಇ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ಲ್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ೊದಲು ಮಾತಿನವರು ಅನ್ಯಭಾಷಿಗಳು ಇವರ ಮೂಲಕವಾಗಿಯೇ ಆತನು ಈ ಜನರ ಸಂಗಡ ಮಾತನ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ಮೊದಲು--ಇದೇ ನಿಮಗೆ ಅವಶ್ಯಕವಾದ ವಿಶ್ರಾಂತಿ. ಬಳಲಿದವರನ್ನು ವಿಶ್ರಮಗೊಳಿಸಿರಿ, ನಿಮಗೆ ಅನುಕೂಲವಾದ ಉಪ ಶ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ೇ ಎಂದು ಹೇಳಿದಾಗ್ಯೂ ಅವರು ಕೇಳ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ಅವರು ಹೋಗಿ ಹಿಂದಕ್ಕೆ ಎಡವಿ ಮುರಿದುಕೊಳ್ಳುವ ಹಾಗೆಯೂ ಬೋನಿನಲ್ಲಿ ಹಿಡಿ ಯಲ್ಪಟ್ಟು ಸಿಕ್ಕಿಬೀಳ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ವಾಕ್ಯವು ಅವರಿಗೆ ಆಜ್ಞೆಯ ಮೇಲೆ ಆಜ್ಞೆ, ಆಜ್ಞೆಯ ಮೇಲೆ ಆಜ್ಞೆ, ಸೂತ್ರದ ಮೇಲೆ ಸೂತ್ರ, ಸೂತ್ರದ ಮೇಲೆ ಸೂ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ಸ್ವಲ್ಪ, ಇಲ್ಲಿ ಸ್ವಲ್ಪ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ಕಾರಣ ಯೆರೂಸಲೇಮಿನಲ್ಲಿರುವ ಈ ಜನ ರನ್ನು ಆಳುವ ಹಾಸ್ಯದ ಜನರಾದ ನೀವು ಕರ್ತನ ಮಾತನ್ನು ಕೇಳ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ರಣದ ಸಂಗಡ ಒಡಂಬಡಿಕೆಯನ್ನು ಮಾಡಿದ್ದೇವೆ. ಪಾತಾಳದ (ನರಕದ)ಸಂಗಡ ಒಪ್ಪಂದ ಮಾಡಿಕೊಂಡಿದ್ದೇವೆ; ವಿಪರೀತವಾದ ಶಿಕ್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 ಹಾದುಹೋಗುವಾಗ ನಮ್ಮ ಮೇಲೆ ಬಾರದು; ಸುಳ್ಳನ್ನು ನಮ್ಮ ಆಶ್ರಯವಾಗಿ ಮಾಡಿಕೊಂಡು ಮೋಸದಲ್ಲಿ ಅಡಗಿಕೊಂಡಿದ್ದೇವ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ಅನ್ನುತ್ತೀರ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ಕರ್ತನಾದ ದೇವರು ಹೀಗೆ ಹೇಳುತ್ತಾನೆ--ಇಗೋ, ಪರೀಕ್ಷಿತವಾಗಿಯೂ ಅಮೂಲ್ಯವಾಗಿಯೂ ಇರುವ ಮೂಲೆಗಲ್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ೀಯೋನಿನಲ್ಲಿ ಸ್ಥಿರವಾದ ಆಸ್ತಿವಾರವನ್ನಾಗಿ ಇಡು ತ್ತೇನೆ; ವಿಶ್ವಾಸವಿಡುವವನು ಆತುರಪಡನು (ಆಶಾ ಭಂಗ ಪಡುವದಿಲ್ಲ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ನ್ಯಾಯವನ್ನು ನೂಲ ನ್ನಾಗಿಯೂ ನೀತಿಯನ್ನು ಮಟ್ಟಗೋಲನ್ನಾಗಿಯೂ ಮಾಡುವೆನು, ಕಲ್ಮಳೆಯು ಸುಳ್ಳಿನ ಆಶ್ರ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ಗುಡಿಸಿ) ಬಡಿದುಕೊಂಡು ಹೋಗುವದು, ಅಡ ಗುವ ಸ್ಥಾನವನ್ನು ಜಲಪ್ರವಾಹವು ಮುಳುಗಿಸಿಬಿಡ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ರಣದೊಂದಿಗೆ ನೀವು ಮಾಡಿಕೊಂಡ ಒಡಂಬಡಿಕೆ ರದ್ದಾಗುವದು. ಪಾತಾಳದ ಸಂಗಡ ನೀವು ಮಾಡಿಕೊಂಡ ಒಪ್ಪಂದವು ನಿಲ್ಲ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ಪರೀತ ಬಾಧೆಯು ಹಾದುಹೋಗುವಾಗ ನೀವು ಅದರಿಂದ ತುಳಿಯಲ್ಪ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ು ಹಾದು ಹೋಗುವಾಗೆಲ್ಲಾ ನಿಮ್ಮನ್ನು ಹಿಡಿಯುವದು. ಅದು ಹೊತ್ತಾರೆಯಿಂದ ಹೊತ್ತಾರೆಗೆ (ಬೆಳಬೆಳಕೂ) ಹಗಲು ರಾತ್ರ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 ಹೋಗುವದು; ಅದರ ಸುದ್ದಿ ಯನ್ನು ತಿಳುಕೊಳ್ಳುವದರಿಂದ ಭಯ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ೈ ಚಾಚುವದಕ್ಕೆ ಅವನ ಹಾಸಿಗೆ ಚಿಕ್ಕದಾಗಿರು ವದು. ಮುದುರಿಕೊಂಡು ಮಲಗೇನಂದರೆ ಹೊದಿ ಕೆಯ ಅಗಲ ಸಾಲ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ಪೆರಾಚೀಮ್‌ ಪರ್ವತದಲ್ಲಿ ಅದರ ಹಾಗೆ ಎದ್ದು ಗಿಬ್ಯೋನ್‌ ತಗ್ಗಿನಲ್ಲಿ ಆದ ಹಾಗೆ ಕೋಪಿಸಿ ಅಪರೂಪವಾದ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 ವನ್ನು ನಡಿಸಿ ಅಪೂರ್ವವಾದ ತನ್ನ ಕಾರ್ಯವನ್ನು ನೇರವೇ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ೀಗಿರುವದರಿಂದ ನಿಮ್ಮ ಬಂಧನಗಳು ಬಿಗಿಯಾಗದಂತೆ ಹಾಸ್ಯಗಾರರಾಗ ಬೇಡಿರಿ; ಸೈನ್ಯಗಳ ಕರ್ತನಾದ ದೇವರ ಕಡ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ಂಡಲದಲ್ಲೆಲ್ಲಾ ಸಂಹಾರವು ನಿರ್ಣಯಿಸಿದೆ ಎಂಬದನ್ನು ನಾನು ಕ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ಧ್ವನಿಗೆ ಕಿವಿಗೊಟ್ಟು ಕೇಳಿರಿ; ನನ್ನ ಮಾತಿಗೆ ಗಮನವಿಟ್ಟು ಆಲ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ಿತ್ತನೆಗಾಗಿ ಉಳುವವನು ಹಗಲೆಲ್ಲಾ ಉಳುತ್ತಿರುವನೋ? ತನ್ನ ಭೂಮಿಯ ಮಣ್ಣು ಹೆಂಟೆಯನ್ನು ತೆಗೆದು (ದಿನವೆಲ್ಲಾ) ಹೊಡ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ವ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ರ ಮೇಲ್ಭಾಗವನ್ನು ಹಸನು ಮಾಡಿದ ಮೇಲೆ ಅಗಸೆಯನ್ನು ಚೆಲ್ಲಿ ಜೀರಿಗೆಯನ್ನು ಚದರಿಸಿ ಗೋದಿಯನ್ನು ಸಾಲು ಸಾಲಾಗಿಯೂ ಜ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ಧಿಯನ್ನು ನೇಮಕವಾದ ಸ್ಥಳದಲ್ಲಿಯೂ ಕಡಲೆ ಯನ್ನು ಅಂಚಿನಲ್ಲಿಯೂ ಹಾಕುವನ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 ದೇವರು ಇದನ್ನೆಲ್ಲಾ ಅವನಿಗೆ ಸರಿಯಾಗಿ ಕಲಿಸಿ ತಿದ್ದ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ಗಸೆಯನ್ನು ತುಳಿಯುವ ಯಂತ್ರದಿಂದ ತುಳಿಯುವದಿಲ್ಲ. ಇಲ್ಲವೆ ಜೀರಿಗೆಯ ಮೇಲೆ ಗಾಡಿಯ ಚಕ್ರದಿಂದ (ಕಣದ ಗುಂಡಿನಿಂ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ಸುವದಿಲ್ಲ. ಆದರೆ ಅಗಸೆಯು ಕೋಲಿನಿಂದಲೂ ಜೀರಿಗೆಯು ದೊಣ್ಣೆಯಿಂದಲೂ ಒಡ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ರೊಟ್ಟಿಯ ಕಾಳನ್ನು ಕುಟ್ಟುವನೋ? ಅವನು ಯಾವಾಗಲೂ ಅದನ್ನು ಒಕ್ಕುವದಿಲ್ಲ; ಇಲ್ಲವೇ ಅವನ ಬಂಡಿಯ ಚಕ್ರದಿಂದ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ಯುವದಿಲ್ಲ, ಅಥವಾ ಅವನ ಕುದುರೆ ಸವಾರರಿಂದ ಕುಣ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ಈ ವಿವೇಕವು ಸಹ ಅತಿಶಯಾಲೋಚನಾಪರನೂ ಕಾರ್ಯಸಾಧಕ ಜ್ಞಾನಶ್ರೇಷ್ಠನೂ ಆಗಿರುವ ಸೈನ್ಯಗಳ ಕರ್ತನಿಂದಲೇ ಹೊರ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2026-10-21T05:46:19Z</dcterms:created>
  <dcterms:modified xsi:type="dcterms:W3CDTF">2026-10-21T05:46:19Z</dcterms:modified>
  <dc:title>ಯೆಶಾಯನು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