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் என் வழக்காளிகளோடே வழக்காடி, என்னோடு யுத்தம்பண்ணுகிறவர்களோடே யுத்தம்பண்ண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் என் வழக்காளிகளோடே வழக்காடி, என்னோடு யுத்தம்பண்ணுகிறவர்களோடே யுத்தம்பண்ண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கேடகத்தையும் பரிசையையும் பிடித்து, எனக்கு ஒத்தாசையாக எழுந்து நில்ல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த் துன்பப்படுத்துகிறவர்களோடு எதிர்த்துநின்று, ஈட்டியையோங்கி அவர்களை மறித்து: நான் உன் இரட்சிப்பு என்று என் ஆத்துமாவுக்குச் சொல்ல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த் துன்பப்படுத்துகிறவர்களோடு எதிர்த்துநின்று, ஈட்டியையோங்கி அவர்களை மறித்து: நான் உன் இரட்சிப்பு என்று என் ஆத்துமாவுக்குச் சொல்ல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ராணனை வாங்கத்தேடுகிறவர்கள் வெட்கப்பட்டுக் கலங்குவார்களாக; எனக்குத் தீங்குசெய்ய நினைக்கிறவர்கள் நாணமடைவார்கள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ராணனை வாங்கத்தேடுகிறவர்கள் வெட்கப்பட்டுக் கலங்குவார்களாக; எனக்குத் தீங்குசெய்ய நினைக்கிறவர்கள் நாணமடைவார்கள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ாற்றுமுகத்தில் பறக்கும் பதரைப்போலாவார்களாக; கர்த்தருடைய தூதன் அவர்களைத் துரத்துவான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வழி இருளும் சறுக்கலுமாயிருப்பதாக; கர்த்தருடைய தூதன் அவர்களைப் பின்தொடருவான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காந்தரமில்லாமல் எனக்காகத் தங்கள் வலையைக் குழியில் ஒளித்து வைத்தார்கள்; முகாந்தரமில்லாமல் என் ஆத்துமாவுக்குப் படுகுழி வெட்ட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காந்தரமில்லாமல் எனக்காகத் தங்கள் வலையைக் குழியில் ஒளித்து வைத்தார்கள்; முகாந்தரமில்லாமல் என் ஆத்துமாவுக்குப் படுகுழி வெட்ட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நினையாத அழிவு அவனுக்கு வரவும், அவன் மறைவாய் வைத்த வலை அவனையே பிடிக்கவுங்கடவது; அவனே அந்தக் குழியில் விழுந்து அழிவான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நினையாத அழிவு அவனுக்கு வரவும், அவன் மறைவாய் வைத்த வலை அவனையே பிடிக்கவுங்கடவது; அவனே அந்தக் குழியில் விழுந்து அழிவான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ஆத்துமா கர்த்தரில் களிகூர்ந்து, அவருடைய இரட்சிப்பில் மகிழ்ந்த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ுமைப்பட்டவனை அவனிலும் பலவானுடைய கைக்கும், சிறுமையும் எளிமையுமானவனைக் கொள்ளையிடுகிறவனுடைய கைக்கும் தப்புவிக்கிற உமக்கொப்பானவர் யார் கர்த்தாவே, என்று என் எலும்புகளெல்லாம் சொல்ல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ுமைப்பட்டவனை அவனிலும் பலவானுடைய கைக்கும், சிறுமையும் எளிமையுமானவனைக் கொள்ளையிடுகிறவனுடைய கைக்கும் தப்புவிக்கிற உமக்கொப்பானவர் யார் கர்த்தாவே, என்று என் எலும்புகளெல்லாம் சொல்ல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ுமைப்பட்டவனை அவனிலும் பலவானுடைய கைக்கும், சிறுமையும் எளிமையுமானவனைக் கொள்ளையிடுகிறவனுடைய கைக்கும் தப்புவிக்கிற உமக்கொப்பானவர் யார் கர்த்தாவே, என்று என் எலும்புகளெல்லாம் சொல்ல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டுமையான சாட்சிகள் எழும்பி, நான் அறியாததை என்னிடத்தில் கேட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டுமையான சாட்சிகள் எழும்பி, நான் அறியாததை என்னிடத்தில் கேட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ெய்த நன்மைக்குப் பதிலாகத் தீமைசெய்கிறார்கள்; என் ஆத்துமா திக்கற்றுப்போகப் பார்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ெய்த நன்மைக்குப் பதிலாகத் தீமைசெய்கிறார்கள்; என் ஆத்துமா திக்கற்றுப்போகப் பார்க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வியாதியாயிருந்தபோது இரட்டு என் உடுப்பாயிருந்தது; நான் உபவாசத்தால் என் ஆத்துமாவை உபத்திரப்படுத்தினேன்; என் ஜெபமும் என் மடியிலே திரும்பவ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வியாதியாயிருந்தபோது இரட்டு என் உடுப்பாயிருந்தது; நான் உபவாசத்தால் என் ஆத்துமாவை உபத்திரப்படுத்தினேன்; என் ஜெபமும் என் மடியிலே திரும்பவ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வனை என் சிநேகிதனாகவும் சகோதரனாகவும் பாவித்து நடந்துகொண்டேன்; தாய்க்காகத் துக்கிக்கிறவனைப்போல் துக்கவஸ்திரம் தரித்துத் தலைகவிழ்ந்து நடந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வனை என் சிநேகிதனாகவும் சகோதரனாகவும் பாவித்து நடந்துகொண்டேன்; தாய்க்காகத் துக்கிக்கிறவனைப்போல் துக்கவஸ்திரம் தரித்துத் தலைகவிழ்ந்து நடந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வனை என் சிநேகிதனாகவும் சகோதரனாகவும் பாவித்து நடந்துகொண்டேன்; தாய்க்காகத் துக்கிக்கிறவனைப்போல் துக்கவஸ்திரம் தரித்துத் தலைகவிழ்ந்து நடந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எனக்கு ஆபத்துண்டானபோது அவர்கள் சந்தோஷப்பட்டுக் கூட்டங்கூடினார்கள்; நீசரும் நான் அறியாதவர்களும் எனக்கு விரோதமாய்க் கூட்டங்கூடி, ஓயாமல் என்னை நிந்தி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எனக்கு ஆபத்துண்டானபோது அவர்கள் சந்தோஷப்பட்டுக் கூட்டங்கூடினார்கள்; நீசரும் நான் அறியாதவர்களும் எனக்கு விரோதமாய்க் கூட்டங்கூடி, ஓயாமல் என்னை நிந்தி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த்திற்காக இச்சகம்பேசுகிற பரியாசக்காரரோடே சேர்ந்துகொண்டு என்பேரில் பற்கடிக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ண்டவரே, எதுவரைக்கும் இதைப் பார்த்துக்கொண்டிருப்பீர்? என் ஆத்துமாவை அழிவுக்கும், எனக்கு அருமையானதைச் சிங்கக்குட்டிகளுக்கும் தப்புவிய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ண்டவரே, எதுவரைக்கும் இதைப் பார்த்துக்கொண்டிருப்பீர்? என் ஆத்துமாவை அழிவுக்கும், எனக்கு அருமையானதைச் சிங்கக்குட்டிகளுக்கும் தப்புவிய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கா சபையிலே உம்மைத் துதிப்பேன், திரளான ஜனங்களுக்குள்ளே உம்மைப் புகழ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ீணாய் எனக்குச் சத்துருக்களானவர்கள் என்னிமித்தம் சந்தோஷியாமலும், முகாந்தரமில்லாமல் என்னைப் பகைக்கிறவர்கள் கண் சிமிட்டாமலும் இருப்பார்கள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ீணாய் எனக்குச் சத்துருக்களானவர்கள் என்னிமித்தம் சந்தோஷியாமலும், முகாந்தரமில்லாமல் என்னைப் பகைக்கிறவர்கள் கண் சிமிட்டாமலும் இருப்பார்கள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தானமாய்ப் பேசாமல், தேசத்திலே அமைதலாயிருக்கிறவர்களுக்கு விரோதமாய் வஞ்சகமான காரியங்களைக் கருது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தானமாய்ப் பேசாமல், தேசத்திலே அமைதலாயிருக்கிறவர்களுக்கு விரோதமாய் வஞ்சகமான காரியங்களைக் கருது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க்கு விரோதமாகத் தங்கள் வாயை விரிவாய்த் திறந்து, ஆ ஆ, ஆ ஆ, எங்கள் கண் கண்டது என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க்கு விரோதமாகத் தங்கள் வாயை விரிவாய்த் திறந்து, ஆ ஆ, ஆ ஆ, எங்கள் கண் கண்டது என்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ாவே, நீர் இதைக் கண்டீர், மவுனமாயிராதேயும்; ஆண்டவரே எனக்குத் தூரமாகாதேய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ாவே, நீர் இதைக் கண்டீர், மவுனமாயிராதேயும்; ஆண்டவரே எனக்குத் தூரமாகாதேய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தேவனே, என் ஆண்டவரே எனக்கு நியாயஞ்செய்யவும் என் வழக்கைத் தீர்க்கவும் விழித்துக்கொண்டு எழுந்தருள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தேவனாகிய கர்த்தாவே, உம்முடைய நீதியின்படி என்னை நியாயம்விசாரியும், என்னைக்குறித்து அவர்களை மகிழவொட்டாதிர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தேவனாகிய கர்த்தாவே, உம்முடைய நீதியின்படி என்னை நியாயம்விசாரியும், என்னைக்குறித்து அவர்களை மகிழவொட்டாதிர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தங்கள் இருதயத்திலே: ஆ ஆ, இதுவே நாங்கள் விரும்பினது என்று சொல்லாதபடிக்கும், அவனை விழுங்கிவிட்டோம் என்று பேசாதபடிக்கும் செய்ய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தங்கள் இருதயத்திலே: ஆ ஆ, இதுவே நாங்கள் விரும்பினது என்று சொல்லாதபடிக்கும், அவனை விழுங்கிவிட்டோம் என்று பேசாதபடிக்கும் செய்ய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க்கு நேரிட்ட ஆபத்துக்காகச் சந்தோஷிக்கிறவர்கள் ஏகமாய் வெட்கி நாணி, எனக்கு விரோதமாய்ப் பெருமை பாராட்டுகிறவர்கள் வெட்கத்தாலும் இலச்சையாலும் மூடப்படக்கடவ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க்கு நேரிட்ட ஆபத்துக்காகச் சந்தோஷிக்கிறவர்கள் ஏகமாய் வெட்கி நாணி, எனக்கு விரோதமாய்ப் பெருமை பாராட்டுகிறவர்கள் வெட்கத்தாலும் இலச்சையாலும் மூடப்படக்கடவ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நீதிவிளங்க விரும்புகிறவர்கள் கெம்பீரித்து மகிழ்ந்து, தமது ஊழியக்காரனுடைய சுகத்தை விரும்புகிற கர்த்தருக்கு மகிமையுண்டாவதாக என்று எப்போதும் சொல்லக்கடவ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நீதிவிளங்க விரும்புகிறவர்கள் கெம்பீரித்து மகிழ்ந்து, தமது ஊழியக்காரனுடைய சுகத்தை விரும்புகிற கர்த்தருக்கு மகிமையுண்டாவதாக என்று எப்போதும் சொல்லக்கடவ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நாவு உமது நீதியையும், நாள்முழுதும் உமது துதியையும் சொல்லிக்கொண்ட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প্রভু, আমার বিরোধীপক্ষের বিরুদ্ধে য়ুদ্ধ করুন! যারা আমার সঙ্গে য়ুদ্ধ করেছে তাদের সঙ্গে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ুদ্ধ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, ঢাল এবং বর্ম তুলে নিন| উঠুন এবং আমায় সাহায্য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বর্শা এবং বল্লম হাতে তুলে নিন এবং যারা আমার বিরুদ্ধে রয়েছে তাদের সঙ্গে য়ুদ্ধ কর| হে প্রভু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কে বলুন, “আমি তোমায় উদ্ধার ক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লোক আমাকে হত্যা করতে চাইছে| ওদের পরাজিত এবং লজ্জিত করুন| এমন করুন য়েন ওরা পিছন ফিরে পাল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| ওরা আমায় আঘাত করার চক্রান্ত করছে| ওদের পরাজিত ও নাস্তানাবুদ করে ছাড়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ওদের তুষের মত বাতাসে উড়িযে দিন| প্রভুর দূত য়েন ওদের ধাওয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ওদের পথ অন্ধকারময় এবং পিচ্ছিল করে দিন| প্রভুর দূত য়েন ওদের তাড়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ওদের কাছে কোন ভুল কাজ করিনি কিন্তু ঐসব লোক আমাকে ফাঁদে ফেলতে চাইছে| সম্পূর্ণ বিনা কারণে ও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ফাঁদে ফেলতে চা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ই প্রভু, ওদের নিজেদের ফাঁদেই ওদের ফেলুন| নিজেদের জালেই ওরা হোঁচট খাক্| কোন অজানা বিপদ য়েন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রে বর্ত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আমি প্রভুতে আনন্দ করবো| তিনি যখন আমায় উদ্ধার করবেন তখন আমি সুখী হ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ার সমস্ত সত্ত্বা দিয়ে আমি বলব, “প্রভু আপনার মত কেউই নেই| শক্তিশালী লোকেদের হাত থেকে আপনি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র্বল লোককে বাঁচিয়েছেন| আপনি একজন দরিদ্র লোককে উদ্ধার করেন যার কাছ থেকে লোকে চুরি করতে চেষ্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কদল মিথ্যা সাক্ষী আমায় আঘাত করবার জন্য পরিকল্পনা করছে| ওরা আমায় নানা প্রশ্ন জিজ্ঞাস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কিন্তু জানি না ওরা কি বিষযে বল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কেবলমাত্র ভাল কাজই করেছি| কিন্তু ওরা আমার প্রতি খারাপ কাজই করবে| প্রভু, য়ে রকম ভালো জিনি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প্রাপ্য তা আমায়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খন ওরা অসুস্থ হয়েছিলো, আমি ওদের জন্য দুঃখ পেয়েছিলাম| উপবাসের মাধ্যমে আমি সেই দুঃখ প্রকা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| ওদের জন্য প্রার্থনা করে এটাই কি আমার প্রাপ্য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ঐসব লোকদের জন্য আমি দুঃখের পোশাক পরেছিলাম| ওদের আমি আমার বন্ধুর মত, এমন কি ভাইযের মত দেখ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যের মৃত্যুর পর য়ে লোকটা কাঁদে আমি তার মতই দুঃখিত ছিলাম| ওদের দুঃখের কারণে আমি কালো কাপ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েছিলাম| দুঃখে মাথা নত করে আমি হাঁটাচলা কর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যখন আমি একটু ভুল করলাম, ওরা আমায় উপহাস করলো| ওরা আসলে প্রকৃত বন্ধু ছিল না| আমি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নতামও না| কিন্তু চারিদিক থেকে ওরা আমায় ঘিরেছিল এবং আক্রমণ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অত্যন্ত খারাপ ভাষায় ওরা আমায় বিদ্রূপ করেছে| ওরা আমার বিরুদ্ধে ক্রোধ দেখিয়ে দাঁত কিড়মিড়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হে আমার প্রভু, আর কতদিন আপনি এইসব খারাপ ঘটনা ঘটতে শুধুই দেখে যাবেন? ওরা আমায় ধ্বংস করতে চা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ে প্রভু, আমার জীবন রক্ষা করুন| আমার প্রিয জীবনকে ওদের থেকে রক্ষা করুন| ওরা সিংহের মত হিংস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মন্দিরের মহাসমাজে আমি আপনার প্রশংসা করবো| সেই বলবান জনতার সামনে আমি আপনার প্রশংসা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ঐসব শত্রুকে কোন কারণেই আমাকে ঘৃণা করতে অথবা পরাজিত করতে দেবেন না| আমাকে ওদের বিদ্রূপের পাত্র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 না| ওদের গোপন পরিকল্পনার জন্য ওরা অবশ্যই শাস্তি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ার শত্রুরা প্রকৃতপক্ষে শান্তির জন্য পরিকল্পনা করছে না| ওরা দেশের শান্তিপ্রিয লোকদে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িষ্টকর কাজ করার জন্য গোপনে পরিকল্পন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শত্রুরা আমার সম্পর্কে বাজে কথা বলে চলেছে| ওরা মিথ্যা কথা বলে, ওরা বলে “হ্যাঁ হ্যাঁ জানি, তুমি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হে প্রভু আপনি অবশ্যই দেখতে পাচ্ছেন প্রকৃতপক্ষে কি ঘটছে| তাই, চুপ করে থাকবেন না| আমায়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, উঠুন! জাগুন! হে আমার প্রভু, আমার ঈশ্বর, আমার জন্য লড়াই করুন, আমাকে ন্যায় বিচার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্রভু, আমার ঈশ্বর, আপনার নিরপেক্ষতা দিয়ে আমার বিচার করুন| ঐ লোকগুলোকে আমার প্রতি বিদ্রূপ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ওরা য়েন বলতে না পারে, “হ্যাঁ! এইতো আমরা যা চেয়েছি, তাই পেয়েছি!” ওরা য়েন বলতে না পারে, “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কে ধ্বংস করেছ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ি আশা করি, আমার সব শত্রু লজ্জিত ও অপমানিত হবে| যখন আমার কিছু খারাপ হয়েছিল, তখন ওরা খুব খু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| ওরা ভেবেছিলো ওরা আমার থেকে বেশী ভালো! তাই, ওই সব লোক য়েন লজ্জা ও অবমাননায ঢেক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িছু লোক চায় আমার ভালো হোক্| আমি আশা করি, ওরা প্রচণ্ড সুখী হবে! ওরা সব সময় বলে, “প্রভু মহা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 তাঁর দাসের পক্ষে মঙ্গলকর, তিনি তাই চা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ই হে প্রভু, আমি লোকদের বলি, আপনি কত ভাল| প্রতিদিনই আমি আপনার প্রশংস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2026-10-21T07:29:54Z</dcterms:created>
  <dcterms:modified xsi:type="dcterms:W3CDTF">2026-10-21T07:29:54Z</dcterms:modified>
  <dc:title>গীতসংহিতা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