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ள்ளைகளே, உங்கள் பெற்றாருக்குக் கர்த்தருக்குள் கீழ்ப்படியுங்கள், இது நியாய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க்கு நன்மை உண்டாயிருப்பதற்கும், பூமியிலே வாழ்நாள் நீடித்திருப்பதற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கப்பனையும் உன் தாயையும் கனம்பண்ணுவாயாக என்பதே வாக்குத்தத்தமுள்ள முதலாங் கற்பனைய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தாக்களே, நீங்களும் உங்கள் பிள்ளைகளைக் கோபப்படுத்தாமல், கர்த்தருக்கேற்ற சிட்சையிலும் போதனையிலும் அவர்களை வளர்ப்பீ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தாக்களே, நீங்களும் உங்கள் பிள்ளைகளைக் கோபப்படுத்தாமல், கர்த்தருக்கேற்ற சிட்சையிலும் போதனையிலும் அவர்களை வளர்ப்பீர்கள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ேலைக்காரரே, நீங்கள் கிறிஸ்துவுக்குக் கீழ்ப்படிகிறதுபோல, சரீரத்தின்படி உங்கள் எஜமான்களாயிருக்கிறவர்களுக்கும் பயத்தோடும் நடுக்கத்தோடும் கபடற்ற மனதோடும் கீழ்ப்படிந்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ேலைக்காரரே, நீங்கள் கிறிஸ்துவுக்குக் கீழ்ப்படிகிறதுபோல, சரீரத்தின்படி உங்கள் எஜமான்களாயிருக்கிறவர்களுக்கும் பயத்தோடும் நடுக்கத்தோடும் கபடற்ற மனதோடும் கீழ்ப்படிந்த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ுக்குப் பிரியமாயிருக்க விரும்புகிறவர்களாகப் பார்வைக்கு ஊழியஞ்செய்யாமல், கிறிஸ்துவின் ஊழியக்காரராக, மனப்பூர்வமாய் தேவனுடைய சித்தத்தின்படி செய்ய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ுக்குப் பிரியமாயிருக்க விரும்புகிறவர்களாகப் பார்வைக்கு ஊழியஞ்செய்யாமல், கிறிஸ்துவின் ஊழியக்காரராக, மனப்பூர்வமாய் தேவனுடைய சித்தத்தின்படி செய்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ுக்குப் பிரியமாயிருக்க விரும்புகிறவர்களாகப் பார்வைக்கு ஊழியஞ்செய்யாமல், கிறிஸ்துவின் ஊழியக்காரராக, மனப்பூர்வமாய் தேவனுடைய சித்தத்தின்படி செய்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டிமையானவனானாலும், சுயாதீனமுள்ளவனானாலும், அவனவன் செய்கிற நன்மையின்படியே கர்த்தரிடத்தில் பலனை அடைவானென்று அறிந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டிமையானவனானாலும், சுயாதீனமுள்ளவனானாலும், அவனவன் செய்கிற நன்மையின்படியே கர்த்தரிடத்தில் பலனை அடைவானென்று அறிந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க்கென்று ஊழியஞ்செய்யாமல், கர்த்தருக்கென்றே நல்மனதோடே ஊழியஞ்செய்ய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க்கென்று ஊழியஞ்செய்யாமல், கர்த்தருக்கென்றே நல்மனதோடே ஊழியஞ்செய்ய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ஜமான்களே, அப்படியே நீங்களும், வேலைக்காரருக்குச் செய்யவேண்டியவைகளைச் செய்து, அவர்களுக்கும் உங்களுக்கும் எஜமானானவர் பரலோகத்தில் இருக்கிறாரென்றும், அவரிடத்தில் பட்சபாதமில்லையென்றும் அறிந்து, கடுஞ்சொல்லை விட்டுவிட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ஜமான்களே, அப்படியே நீங்களும், வேலைக்காரருக்குச் செய்யவேண்டியவைகளைச் செய்து, அவர்களுக்கும் உங்களுக்கும் எஜமானானவர் பரலோகத்தில் இருக்கிறாரென்றும், அவரிடத்தில் பட்சபாதமில்லையென்றும் அறிந்து, கடுஞ்சொல்லை விட்டுவிட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டைசியாக, என் சகோதரரே, கர்த்தரிலும் அவருடைய சத்துவத்தின் வல்லமையிலும் பலப்பட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ிசாசின் தந்திரங்களோடு எதிர்த்துநிற்கத் திராணியுள்ளவர்களாகும்படி, தேவனுடைய சர்வாயுதவர்க்கத்தையும் தரித்துக்கொள்ள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, மாம்சத்தோடும் இரத்தத்தோடுமல்ல, துரைத்தனங்களோடும், அதிகாரங்களோடும், இப்பிரபஞ்சத்தின் அந்தகார லோகாதிபதிகளோடும், வானமண்டலங்களிலுள்ள பொல்லாத ஆவிகளின் சேனைகளோடும் நமக்குப் போராட்டம் உண்ட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, மாம்சத்தோடும் இரத்தத்தோடுமல்ல, துரைத்தனங்களோடும், அதிகாரங்களோடும், இப்பிரபஞ்சத்தின் அந்தகார லோகாதிபதிகளோடும், வானமண்டலங்களிலுள்ள பொல்லாத ஆவிகளின் சேனைகளோடும் நமக்குப் போராட்டம் உண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தீங்குநாளிலே அவைகளை நீங்கள் எதிர்க்கவும், சகலத்தையும் செய்துமுடித்தவர்களாய் நிற்கவும் திராணியுள்ளவர்களாகும்படிக்கு, தேவனுடைய சர்வாயுதவர்க்கத்தையும் எடுத்துக்கொள்ள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தீங்குநாளிலே அவைகளை நீங்கள் எதிர்க்கவும், சகலத்தையும் செய்துமுடித்தவர்களாய் நிற்கவும் திராணியுள்ளவர்களாகும்படிக்கு, தேவனுடைய சர்வாயுதவர்க்கத்தையும் எடுத்துக்கொள்ள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த்தியம் என்னும் கச்சையை உங்கள் அரையில் கட்டினவர்களாயும் நீதியென்னும் மார்க்கவசத்தைத் தரித்தவர்களாயும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த்தின் சுவிசேஷத்திற்குரிய ஆயத்தம் என்னும் பாதரட்சையைக் கால்களிலே தொடுத்தவர்களா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ல்லாங்கன் எய்யும் அக்கினியாஸ்திரங்களையெல்லாம் அவித்துப்போடத்தக்கதாய், எல்லாவற்றிற்கும் மேலாக விசுவாசமென்னும் கேடகத்தைப் பிடித்துக்கொண்டவர்களாயும் நில்ல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ட்சணியமென்னும் தலைச்சீராவையும், தேவவசனமாகிய ஆவியின் பட்டயத்தையும் எடுத்துக்கொள்ள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ந்தச் சமயத்திலும் சகலவிதமான வேண்டுதலோடும் விண்ணப்பத்தோடும் ஆவியினாலே ஜெபம்பண்ணி, அதன்பொருட்டு மிகுந்த மனஉறுதியோடும் சகல பரிசுத்தவான்களுக்காகவும் பண்ணும் வேண்டுதலோடும் விழித்துக்கொண்டி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ந்தச் சமயத்திலும் சகலவிதமான வேண்டுதலோடும் விண்ணப்பத்தோடும் ஆவியினாலே ஜெபம்பண்ணி, அதன்பொருட்டு மிகுந்த மனஉறுதியோடும் சகல பரிசுத்தவான்களுக்காகவும் பண்ணும் வேண்டுதலோடும் விழித்துக்கொண்டி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ுவிசேஷத்திற்காகச் சங்கிலியால் கட்டப்பட்டிருக்கிற ஸ்தானாபதியாகிய நான் அதைப்பற்றிப் பேசவேண்டியபடி தைரியமாய்ப் பேசத்தக்கதாக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ுவிசேஷத்திற்காகச் சங்கிலியால் கட்டப்பட்டிருக்கிற ஸ்தானாபதியாகிய நான் அதைப்பற்றிப் பேசவேண்டியபடி தைரியமாய்ப் பேசத்தக்கதாக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ைரியமாய் என் வாயைத்திறந்து சுவிசேஷத்தின் இரகசியத்தை அறிவிக்கிறதற்கு வாக்கு எனக்கு கொடுக்கப்படும்படி எனக்காகவும் விண்ணப்பம்பண்ண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ைரியமாய் என் வாயைத்திறந்து சுவிசேஷத்தின் இரகசியத்தை அறிவிக்கிறதற்கு வாக்கு எனக்கு கொடுக்கப்படும்படி எனக்காகவும் விண்ணப்பம்பண்ண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, எனக்கடுத்த காரியங்களும், என் சுகசெய்திகளும் உங்களுக்குத் தெரியவரும்படிக்கு, அவைகளையெல்லாம் நமக்குப் பிரியமான சகோதரனும் கர்த்தருக்குள் உண்மையுள்ள ஊழியக்காரனுமாயிருக்கிற தீகிக்கு உங்களுக்கு அறிவி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, எனக்கடுத்த காரியங்களும், என் சுகசெய்திகளும் உங்களுக்குத் தெரியவரும்படிக்கு, அவைகளையெல்லாம் நமக்குப் பிரியமான சகோதரனும் கர்த்தருக்குள் உண்மையுள்ள ஊழியக்காரனுமாயிருக்கிற தீகிக்கு உங்களுக்கு அறிவிப்ப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, எனக்கடுத்த காரியங்களும், என் சுகசெய்திகளும் உங்களுக்குத் தெரியவரும்படிக்கு, அவைகளையெல்லாம் நமக்குப் பிரியமான சகோதரனும் கர்த்தருக்குள் உண்மையுள்ள ஊழியக்காரனுமாயிருக்கிற தீகிக்கு உங்களுக்கு அறிவிப்ப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ங்கள் செய்திகளை அறியவும், அவன் உங்கள் இருதயங்களுக்கு ஆறுதல் செய்யவும், அவனை உங்களிடத்தில் அனுப்பின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தாவாகிய தேவனாலும் கர்த்தராகிய இயேசுகிறிஸ்துவினாலும், சகோதரருக்குச் சமாதானமும் விசேஷத்தோடுகூடிய அன்பும் உண்டாவத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கிறிஸ்துவினிடத்தில் அழியாத அன்புடனே அன்புகூருகிற யாவரோடும் கிருபை உண்டாயி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77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ે રીતે પ્રભૂની ઈચ્છા છે તે રીતે બાળકો, તમારા માતાપિતાના આજ્ઞાંકિત બનો, જે કરવું યોગ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તમારે તમારા માતા અને પિતાને માન આપવું જોઈએ.”આ પહેલી આજ્ઞા છે જેની સાથે વચન સંલગ્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વચન આ છે: “પછી તમારું બધું જ સારું થશે અને પૃથ્વી ઉપર તમને લાંબુ આયુષ્ય મળ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િતાઓ, તમારા બાળકો સાથે એવી રીતે ના વર્તો કે તેઓ ગુસ્સે થાય, તેને બદલે તેઓને સારી તાલીમ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ભુના શિક્ષણથી ઉછે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ાસો, આ પૃથ્વી ઉપર તમારા માલિકને માન અને ભય સાથે અનુસરો. અને આમ સાચા હૃદયથી કરો; જે રીત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ને અનુસ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્યારે તમારો માલિક દેખરેખ રાખતો હોય ત્યારે જ ફક્ત તેને પ્રસન્ન કરવા તેની આજ્ઞાનું પાલન ના કરો.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વિશેષ કંઈ કરવાની જરૂર છે. તમે જેમ ખ્રિસ્તની આજ્ઞાનું પાલન કરો છો તેમ તેની આજ્ઞાનું પાલ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જે ઈચ્છે છે તે તમારે સંપૂર્ણ હૃદયથી કરવું જોઈએ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ારું કામ પ્રસન્નતાથી કરો, જે રીતે તમે પ્રભુની સેવા કરો છો, માત્ર લોકોની સેવા કરો છો તે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ાદ રાખો કે પ્રભુ પ્રત્યેકને, પછી તે દાસ હોય કે મુક્ત હોય તેમને જેવા શુભકામ કર્યા હોય, તેવો બદ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ાલિકો, એ જ રીતે તમે તમારા દાસો પ્રત્યે ભલું વર્તન રાખો. ધમકીનો ઉપયોગ બંધ કરો. યાદ રાખો તે એક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ો અને તેઓનો પણ ધણી છે તે આકાશમાં છે. અને ધણી (દેવ) દરેક વ્યક્તિનો એક સરખો ન્યાય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રા પત્રને પૂરો કરતાં હું તમને પ્રભુમાં અને તેના સાર્મથ્યના બળમાં શક્તિમાન થવા કહ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નું સંપૂર્ણ બખ્તર (રક્ષણ) પહેરો કે જેથી તમે શેતાનની દુષ્ટ ચાલબાજી સામે લડી શ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પણું આ યુદ્ધ આ પૃથ્વીના લોકો સામે નથી. પરંતુ આપણે તો અંધકારના અધિપતિઓની, અધિકારીઓ અને તે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ત્તાઓ સામે આકાશી સ્થાનોમાં દુષ્ટતાનાં આત્મિક લશ્કરો સામે આપણે લડી રહ્યા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તેથી તમે દેવનાં સર્વ હથિયારો સજી લો કે, જેથી ભૂંડા દિવસે તમે દઢે ઊભા રહી શકો અને તમે ય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રું કર્યા પછી પણ શક્તિવર્ધક હ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સત્યથી તમારી કમર બાંધો; અને પ્રામાણિક જીવન જીવીને તમારી છાતીનું રક્ષણ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તમારા પગે શાંતિની સુવાર્તાની તૈયારીરૂપી જોડાં ધારણ કરો કે જેથી તમે શક્તિપૂર્વક ઊભા રહી શ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ને વિશ્વાસની ઢાલનો પણ ઉપયોગ કરો કે જેથી તમે દુષ્ટતા બળતા ભાલાઓ હોલવી શક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ેવના તારણને તમારા ટોપ તરીકે અપનાવો. અને આત્માની તલવાર, જે દેવનું વચન છે તે લ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મેશા આત્મામાં પ્રાર્થના કરો. હરવખત પ્રાર્થના તથા વિનંતી કરો અને તમારો જરૂરી બધી જ વસ્તુની યાચ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 આમ કરવા માટે હમેશા તૈયાર રહો. નિરુસ્તાહી થઈ છોડી ના દો અને પ્રભુના બધા સંતો માટે પ્રાર્થન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ને મારા માટે પણ પ્રાર્થના કરો કે જ્યારે હું બોલું ત્યારે મને દેવ તરફથી શબ્દો પ્રદાન થાય કે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ય વિના સુવાર્તાના ગૂઢ સત્યને હું કહી 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રું કામ સુવાર્તા કહેવાનું છે અને તે હું અહી બંદીખાનામાંથી કરી રહ્યો છું. પ્રાર્થના કરો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હું સુવાર્તાનો ઉપદેશ આપું ત્યારે ભય વિના મારે જે રીતે આપવો જોઈએ તે રીતે આપ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ું તમારી પાસે અમારા ભાઈ તુખિકસને મોકલું છું, જેને અમે ચાહીએ છીએ. તે પ્રભુના કાર્ય પ્રત્ય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ુ સેવક છે. મારા પ્રત્યે જે કઈ બની રહ્યુ છે તે બધું તે તમને કહેશે જેથી તમને ખબર પડશે ક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મ છું અને શું કરી રહ્યુ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ારી ઈચ્છા છે કે તમે જાણો કે અમે કેમ છીએ અને તમને હિંમત આપવા હું તેને મોકલી રહ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દેવ બાપ અને પ્રભુ ખ્રિસ્ત તરફથી તમને શાંતિ તથા વિશ્વાસસહિત પ્રીતિ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મે બધા કે જેઓ આપણા પ્રભુ ઈસુ ખ્રિસ્ત ઉપર નિષ્કપટ પ્રીતિ રાખો છો તેઓ પર દેવની કૃપા થાઓ. આમીન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2026-10-21T11:17:54Z</dcterms:created>
  <dcterms:modified xsi:type="dcterms:W3CDTF">2026-10-21T11:17:54Z</dcterms:modified>
  <dc:title>એફેસીઓને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