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ூதாவின் ராஜாவாகிய சிதேக்கியா அரசாண்ட ஒன்பதாம் வருஷம் பத்தாம் மாதத்திலே பாபிலோன் ராஜாவாகிய நேபுகாத்நேச்சாரும் அவனுடைய எல்லா இராணுவமும் எருசலேமுக்கு விரோதமாய் வந்து, அதை முற்றிக்கைபோட்ட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ூதாவின் ராஜாவாகிய சிதேக்கியா அரசாண்ட ஒன்பதாம் வருஷம் பத்தாம் மாதத்திலே பாபிலோன் ராஜாவாகிய நேபுகாத்நேச்சாரும் அவனுடைய எல்லா இராணுவமும் எருசலேமுக்கு விரோதமாய் வந்து, அதை முற்றிக்கைபோட்ட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ிதேக்கியா அரசாண்ட பதினோராம் வருஷம் நாலாம் மாதம், ஒன்பதாம் தேதியிலே நகரத்து மதிலில் திறப்புக்கண்ட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ிதேக்கியா அரசாண்ட பதினோராம் வருஷம் நாலாம் மாதம், ஒன்பதாம் தேதியிலே நகரத்து மதிலில் திறப்புக்கண்ட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பாபிலோன் ராஜாவின் பிரபுக்களாகிய நெர்கல்சரேத்சேர், சம்கார்நேபோ, சர்சேகிம், ரப்சாரீஸ், தெர்கல்சரேத்சேர், ரப்மாக் என்பவர்களும், பாபிலோன் ராஜாவின் மற்ற எல்லாப் பிரபுக்களும் உட்பிரவேசித்து, நடுவாசலில் இருந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பாபிலோன் ராஜாவின் பிரபுக்களாகிய நெர்கல்சரேத்சேர், சம்கார்நேபோ, சர்சேகிம், ரப்சாரீஸ், தெர்கல்சரேத்சேர், ரப்மாக் என்பவர்களும், பாபிலோன் ராஜாவின் மற்ற எல்லாப் பிரபுக்களும் உட்பிரவேசித்து, நடுவாசலில் இருந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பாபிலோன் ராஜாவின் பிரபுக்களாகிய நெர்கல்சரேத்சேர், சம்கார்நேபோ, சர்சேகிம், ரப்சாரீஸ், தெர்கல்சரேத்சேர், ரப்மாக் என்பவர்களும், பாபிலோன் ராஜாவின் மற்ற எல்லாப் பிரபுக்களும் உட்பிரவேசித்து, நடுவாசலில் இருந்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யூதாவின் ராஜாவாகிய, சிதேக்கியாவும் சகல யுத்த மனுஷரும் அவர்களைக் கண்டபோது, ஓடி, இராத்திரி காலத்தில் ராஜாவுடைய தோட்டத்துவழியே, இரண்டு மதில்களுக்கு நடுவான வாசலால் நகரத்திலிருந்து புறப்பட்டுப் போனார்கள்; அவன் வயல்வெளியின் வழியே போய்விட்ட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யூதாவின் ராஜாவாகிய, சிதேக்கியாவும் சகல யுத்த மனுஷரும் அவர்களைக் கண்டபோது, ஓடி, இராத்திரி காலத்தில் ராஜாவுடைய தோட்டத்துவழியே, இரண்டு மதில்களுக்கு நடுவான வாசலால் நகரத்திலிருந்து புறப்பட்டுப் போனார்கள்; அவன் வயல்வெளியின் வழியே போய்விட்ட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னாலும் கல்தேயருடைய இராணுவம் அவர்களைப் பின்தொடர்ந்து, எரிகோவின் சமபூமியில் சிதேக்கியாவைக் கிட்டி, அவனைப் பிடித்து, அவனை ஆமாத்தேசத்தின் ஊராகிய ரிப்லாவுக்கு, பாபிலோன் ராஜாவாகிய நேபுகாத்நேச்சாரிடத்தில் கொண்டுபோனார்கள்; அங்கே இவன் அவனைக் குறித்துத் தீர்ப்புச் செய்த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னாலும் கல்தேயருடைய இராணுவம் அவர்களைப் பின்தொடர்ந்து, எரிகோவின் சமபூமியில் சிதேக்கியாவைக் கிட்டி, அவனைப் பிடித்து, அவனை ஆமாத்தேசத்தின் ஊராகிய ரிப்லாவுக்கு, பாபிலோன் ராஜாவாகிய நேபுகாத்நேச்சாரிடத்தில் கொண்டுபோனார்கள்; அங்கே இவன் அவனைக் குறித்துத் தீர்ப்புச் செய்த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னாலும் கல்தேயருடைய இராணுவம் அவர்களைப் பின்தொடர்ந்து, எரிகோவின் சமபூமியில் சிதேக்கியாவைக் கிட்டி, அவனைப் பிடித்து, அவனை ஆமாத்தேசத்தின் ஊராகிய ரிப்லாவுக்கு, பாபிலோன் ராஜாவாகிய நேபுகாத்நேச்சாரிடத்தில் கொண்டுபோனார்கள்; அங்கே இவன் அவனைக் குறித்துத் தீர்ப்புச் செய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பு பாபிலோன் ராஜா ரிப்லாவிலே, சிதேக்கியாவின் குமாரரை அவன் கண்களுக்கு முன்பாக வெட்டுவித்தான்; யூதா பிரபுக்கள் அனைவரையும் பாபிலோன் ராஜா வெட்டி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பு பாபிலோன் ராஜா ரிப்லாவிலே, சிதேக்கியாவின் குமாரரை அவன் கண்களுக்கு முன்பாக வெட்டுவித்தான்; யூதா பிரபுக்கள் அனைவரையும் பாபிலோன் ராஜா வெட்டி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ிதேக்கியாவின் கண்களைக் கெடுத்து, அவனைப் பாபிலோனுக்குக் கொண்டுபோக அவனுக்கு இரண்டு வெண்கல விலங்குகளைப் போட்ட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ல்தேயர், ராஜாவின் அரமனையையும் ஜனத்தின் வீடுகளையும் அக்கினியால் சுட்டெரித்து, எருசலேமின் மதில்களை இடித்துப்போட்ட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கரத்தில் தங்கியிருந்த ஜனங்களையும், தன் பட்சத்தில் ஓடிவந்துவிட்டவர்களையும், மீதியான மற்ற ஜனங்களையும், காவற் சேனாதிபதியாகிய நேபுசராதான் பாபிலோனுக்குச் சிறைகளாகக் கொண்டுபோ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கரத்தில் தங்கியிருந்த ஜனங்களையும், தன் பட்சத்தில் ஓடிவந்துவிட்டவர்களையும், மீதியான மற்ற ஜனங்களையும், காவற் சேனாதிபதியாகிய நேபுசராதான் பாபிலோனுக்குச் சிறைகளாகக் கொண்டுபோ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ாவற் சேனாதிபதியாகிய நேபுசராதான் ஒன்றுமில்லாத ஏழைகளில் சிலரை யூதா தேசத்திலே வைத்து, அவர்களுக்கு அந்நாளிலே திராட்சத்தோட்டங்களையும் வயல்நிலங்களையும் கொடுத்த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ாவற் சேனாதிபதியாகிய நேபுசராதான் ஒன்றுமில்லாத ஏழைகளில் சிலரை யூதா தேசத்திலே வைத்து, அவர்களுக்கு அந்நாளிலே திராட்சத்தோட்டங்களையும் வயல்நிலங்களையும் கொடுத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னாலும் எரேமியாவைக் குறித்து, பாபிலோன் ராஜாவாகிய நேபுகாத்நேச்சார் காவற்சேனாதிபதியாகிய நேபுசராதானை நோக்கி: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அவனை அழைப்பித்து, அவனுக்கு ஒரு பொல்லாப்பும் செய்யாமல், அவனைப் பத்திரமாய்ப் பார்த்து, அவன் உன்னோடே சொல்லுகிறபடியெல்லாம் அவனை நடத்தென்று கட்டளைகொடுத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டியே காவற்சேனாதிபதியாகிய நேபுசராதானும், நேபுசஸ்பான், ரப்சாரீஸ், நெர்கல்சரேத்சேர், ரப்மாக் என்பவர்களும், பாபிலோன் ராஜாவின் எல்லாப் பிரபுக்களும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டியே காவற்சேனாதிபதியாகிய நேபுசராதானும், நேபுசஸ்பான், ரப்சாரீஸ், நெர்கல்சரேத்சேர், ரப்மாக் என்பவர்களும், பாபிலோன் ராஜாவின் எல்லாப் பிரபுக்களும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ரேமியாவைக் காவற்சாலையின் முற்றத்திலிருந்து வரவழைத்து, அவனை வெளியே வீட்டுக்கு அழைத்துக்கொண்டுபோகும்படிக்கு அவனைச் சாப்பானுடைய குமாரனாகிய அகிக்காமின் மகனான கெதலியாவினிடத்தில் ஒப்புவித்தார்கள்; அப்படியே அவன் ஜனத்துக்குள்ளே தங்கியிருந்த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ரேமியாவைக் காவற்சாலையின் முற்றத்திலிருந்து வரவழைத்து, அவனை வெளியே வீட்டுக்கு அழைத்துக்கொண்டுபோகும்படிக்கு அவனைச் சாப்பானுடைய குமாரனாகிய அகிக்காமின் மகனான கெதலியாவினிடத்தில் ஒப்புவித்தார்கள்; அப்படியே அவன் ஜனத்துக்குள்ளே தங்கியிருந்த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ுவுமல்லாமல் எரேமியா இன்னும் காவற்சாலையின் முற்றத்திலே அடைக்கப்பட்டிருக்கையில், அவனுக்குக் கர்த்தரால் உண்டான வசனம்: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போய், எத்தியோப்பியனாகிய எபெத்மெலேக்குக்குச் சொல்லவேண்டியது என்னவென்றால், இதோ, என்னுடைய வார்த்தைகளை இந்த நகரத்தின்மேல் நன்மையாக அல்ல, தீமையாகவே வரப்பண்ணுவேன்; அவைகள் அந்நாளிலே உன் கண்களுக்கு முன்பாக நிறைவேறும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போய், எத்தியோப்பியனாகிய எபெத்மெலேக்குக்குச் சொல்லவேண்டியது என்னவென்றால், இதோ, என்னுடைய வார்த்தைகளை இந்த நகரத்தின்மேல் நன்மையாக அல்ல, தீமையாகவே வரப்பண்ணுவேன்; அவைகள் அந்நாளிலே உன் கண்களுக்கு முன்பாக நிறைவேறும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போய், எத்தியோப்பியனாகிய எபெத்மெலேக்குக்குச் சொல்லவேண்டியது என்னவென்றால், இதோ, என்னுடைய வார்த்தைகளை இந்த நகரத்தின்மேல் நன்மையாக அல்ல, தீமையாகவே வரப்பண்ணுவேன்; அவைகள் அந்நாளிலே உன் கண்களுக்கு முன்பாக நிறைவேறும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னால் அந்நாளிலே உன்னைத் தப்புவிப்பேன் என்று கர்த்தர் சொல்லுகிறார்; நீ பயப்படுகிற மனுஷரின் கையிலே ஒப்புக்கொடுக்கப்படுவதில்லை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னால் அந்நாளிலே உன்னைத் தப்புவிப்பேன் என்று கர்த்தர் சொல்லுகிறார்; நீ பயப்படுகிற மனுஷரின் கையிலே ஒப்புக்கொடுக்கப்படுவதில்லை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னை நிச்சயமாக விடுவிப்பேன், நீ பட்டயத்துக்கு இரையாவதில்லை; நீ என்னை நம்பினபடியினால் உன் பிராணன் உனக்குக் கிடைத்த கொள்ளைப்பொருளைப்போல இருக்குமென்று கர்த்தர் சொல்லுகிறார் என்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னை நிச்சயமாக விடுவிப்பேன், நீ பட்டயத்துக்கு இரையாவதில்லை; நீ என்னை நம்பினபடியினால் உன் பிராணன் உனக்குக் கிடைத்த கொள்ளைப்பொருளைப்போல இருக்குமென்று கர்த்தர் சொல்லுகிறார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39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ూదారాజైన సిద్కియా యేలుబడియందు తొమి్మదవ సంవత్సరము పదియవ నెలలో బబులోను రాజైన నెబుకద్రెజరు తన సమస్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ైన్యముతో యెరూష లేము మీదికివచ్చిదాని ముట్టడివేయ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సిద్కియా యేలు బడియందు పదకొండవ సంవత్సరము నాలుగవ నెల తొమి్మదవ దినమున పట్టణ ప్రాకారమ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డగొట్ట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యెరూషలేము పట్టబడగా అధిపతులందరు, నేర్గల్‌షరేజరు సవ్గుర్నెబో షండుల కధిపతియగు శర్సెకీమ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్ఞానులకధిపతి యగు నేర్గల్‌షరేజరు మొదలైన బబులోనురాజు అధిపతు లందరు లోపలికి వచ్చి మధ్యగుమ్మము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ూర్చ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యూదులరాజైన సిద్కియాయు అతని యోధులందరును వారినిచూచి పారిపోయి, రాజు తోటమార్గమున రెండు గోడల మధ్యనున్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ుమ్మపుమార్గమున పోయిరి గాని రాజు మైదానపు మార్గమున వెళ్లి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అయితే కల్దీయుల సేన వారిని తరిమి యెరికో దగ్గరనున్న మైదానములలో సిద్కియాను కలిసికొని పట్టుకొని, రాజ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కి శిక్ష విధింపవలెనని హమాతు దేశములో రిబ్లా పట్టణము దగ్గర నున్న బబులోనురాజైన నెబుకద్రెజరునొద్ద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ు సిద్కి యాను తీసికొనిపోయి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బబులోనురాజు రిబ్లా పట్టణ ములో సిద్కియా కుమారులను అతని కన్నులయెదుట చంపించెను, మరియు బబులోనురాజ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ూదా ప్రధాను లందరిని చం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అంతట అతడు సిద్కియా కన్నులు ఊడదీయించి అతని బబులోనునకు తీసికొనిపోవుటకై సంకెళ్లతో బంధ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కల్దీయులు రాజనగరును ప్రజల యిండ్లను అగ్నిచేత కాల్చివేసి యెరూషలేము ప్రాకార ములను పడగొట్ట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ప్పుడు రాజదేహ సంరక్షకుల కధిపతియగు నెబూజరదాను శేషించి పట్టణములో నిలిచి యున్న ప్రజలను, ద్రోహులై త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జును విడిచి తనతో చేరినవారిని, శేషించిన ప్రజలనందరిని బబులోనునకు కొని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అయితే రాజదేహసంరక్షకుల కధిపతి యైన నెబూజరదాను లేమిగల దరిద్రులను యూదాదేశ ములో నుండనిచ్చి, వార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రాక్షతోటలను పొలములను నియమ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మరియు యిర్మీయాను గూర్చి బబులోను రాజైన నెబుకద్రెజరు రాజదేహ సంరక్షకులకు అధిపతియగు నెబూజరదాను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ఈ ఆజ్ఞ ఇచ్చెనునీవు ఇతనికి హాని చేయక దగ్గరనుంచుకొని పరామర్శించి, ఇతడు నీతో చెప్పునట్లు చేయ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​కావున రాజదేహసంరక్షకులకు అధిపతియైన నెబూజరదానును షండులకు అధిపతియగు నెబూషజ్బానును జ్ఞానుల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ధిపతియగు నేర్గల్‌షరేజరును బబులోనురాజు ప్రధానులందరును దూతలను పం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​​బందీగృహశాలలోనుండి యిర్మీయాను తెప్పించి, అతనిని యింటికి తోడుకొనిపోవుటకు షాఫాను కుమారు డ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హీకాము కుమారుడగు గెదల్యాకు అతని నప్పగించిరి, అప్పుడతడు ప్రజలమధ్య నివాసము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యిర్మీయా బందీగృహశాలలోనుండగా యెహోవా మాట అతనికి ప్రత్యక్షమై యీలాగు సెలవిచ్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నీవు వెళ్లి కూషీయుడగు ఎబెద్మెలెకుతో ఇట్లనుముఇశ్రాయేలు దేవుడును సైన్యముల కధిపతియునగు యెహోవా ఈలాగ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ెలవిచ్చుచున్నాడుమేలు చేయుటకైకాక కీడుచేయు టకై నేను ఈ పట్టణమునుగూర్చి చెప్పిన మాటలు నె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ేర్చుచున్నాను; నీవు చూచుచుండగా ఆ మాటలు ఆ దిన మున నెరవేర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ఆ దినమున నేను నిన్ను విడిపించెదను, నీవు భయపడు మనుష్యులచేతికి నీవు అప్పగింపబడవని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ెలవిచ్చ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​నీవు నన్ను నమ్ము కొంటివి గనుక నిశ్చయముగా నేను నిన్ను తప్పించెదను, నీవు ఖడ్గముచేత పడవ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ోపుడుసొమ్ము దక్కించుకొను నట్లు నీ ప్రాణమును నీవు దక్కించుకొందువు; ఇదే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2026-10-21T04:41:02Z</dcterms:created>
  <dcterms:modified xsi:type="dcterms:W3CDTF">2026-10-21T04:41:02Z</dcterms:modified>
  <dc:title>యిర్మీయా : 39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