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க்குப் புதுப்பாட்டைப் பாடுங்கள்; பரிசுத்தவான்களின் சபையிலே அவருடைய துதி விளங்குவ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க்குப் புதுப்பாட்டைப் பாடுங்கள்; பரிசுத்தவான்களின் சபையிலே அவருடைய துதி விளங்குவ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தன்னை உண்டாக்கினவரில் மகிழவும், சீயோன் குமாரர் தங்கள் ராஜாவில் களிகூரவுங்கடவ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தன்னை உண்டாக்கினவரில் மகிழவும், சீயோன் குமாரர் தங்கள் ராஜாவில் களிகூரவுங்கடவ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நாமத்தை நடனத்தோடே துதித்து தம்புரினாலும் கின்னரத்தினாலும் அவரைக் கீர்த்தனம்பண்ணக்கடவ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நாமத்தை நடனத்தோடே துதித்து தம்புரினாலும் கின்னரத்தினாலும் அவரைக் கீர்த்தனம்பண்ணக்கடவ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தம்முடைய ஜனத்தின்மேல் பிரியம் வைக்கிறார்; சாந்தகுணமுள்ளவர்களை இரட்சிப்பினால் அலங்கரி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ரிசுத்தவான்கள் மகிமையோடே களிகூர்ந்து, தங்கள் படுக்கைகளின்மேல் கெம்பீரி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ிடத்தில் பழிவாங்கவும், ஜனங்களை தண்டிக்கவ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ராஜாக்களை சங்கிலிகளாலும் அவர்களுடைய மேன்மக்களை இருப்பு விலங்குகளாலும் கட்டவும், எழுதப்பட்ட நியாயத்தீர்ப்பை அவர்கள்பேரில் செலுத்தவ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ாயில் கர்த்தரை உயர்த்தும் துதியும், அவர்கள் கையில் இருபுறமும் கருக்குள்ள பட்டயமும் இ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க் கனம் அவருடைய பரிசுத்தவான்கள் யாவருக்கும் உண்டாகும். (அல்லேலூயா.)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க் கனம் அவருடைய பரிசுத்தவான்கள் யாவருக்கும் உண்டாகும். (அல்லேலூய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ను స్తుతించుడి యెహోవాకు క్రొత్త కీర్తన పాడుడి భక్తులు కూడుకొను సమాజములో ఆయనకు స్తోత్ర గీ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ఇశ్రాయేలీయులు తమ్మును పుట్టించినవానినిబట్టి సంతో షించుదురు గాక సీయోను జనులు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నుబట్టిఆనందించ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ట్యముతో వారు ఆయన నామమును స్తుతించు దురు గాక తంబురతోను సితారాతోను ఆయననుగూర్చి గానము చేయ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తన ప్రజలందు ప్రీతిగలవాడు. ఆయన దీనులను రక్షణతో అలంకర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భక్తులు ఘనతనొంది ప్రహర్షించుదురు గాక వారు సంతోషభరితులై తమ పడకలమీద ఉత్సాహ గానము చేయ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ినోట దేవునికి చేయబడు ఉత్సాహస్తోత్రము ల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న్యజనులకు ప్రతిదండన చేయుటకును ప్రజలను శిక్షించ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గొలుసులతో వారి రాజులను ఇనుప సంకెళ్లతో వారి ఘనులను బంధించ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ిధింపబడిన తీర్పు వారిమీద నడుపుటకును వారి చేతిలో రెండంచులుగల ఖడ్గమున్నది. ఆయన భక్తులకందరికి ఘన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దే యెహోవా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2026-10-20T07:33:28Z</dcterms:created>
  <dcterms:modified xsi:type="dcterms:W3CDTF">2026-10-20T07:33:28Z</dcterms:modified>
  <dc:title>కీర్తనలు : 149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