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கிருபைதான் என்னைத் தாங்கு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கிருபைதான் என்னை நடத்து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ே கிருபையே மாறாத நல்ல கிரு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க்கப்பட்ட நேரத்தில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உருவாக்கின கிருபை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ு போன நேரத்தில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சூழ்ந்து கொண்ட கிருபை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ன்றுமில்லா நேரத்தில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உதவி செய்த கிருபை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த்தின் பாதையில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உயர்த்தி வைத்த கிருபை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2026-10-23T17:08:28Z</dcterms:created>
  <dcterms:modified xsi:type="dcterms:W3CDTF">2026-10-23T17:08:28Z</dcterms:modified>
  <dc:title>துதிப் பாடல்கள் : 623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