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presProps" Target="presProps.xml"/>
  <Relationship Id="rId86" Type="http://schemas.openxmlformats.org/officeDocument/2006/relationships/viewProps" Target="viewProps.xml"/>
  <Relationship Id="rId87"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the LORD spoke unto Moses, saying,]]></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Speak unto the children of Israel, and say unto them, When all of you be come into the land of your habitations, which I give unto you,]]></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Speak unto the children of Israel, and say unto them, When all of you be come into the land of your habitations, which I give unto you,]]></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will make an offering by fire unto the LORD, a burnt offering, or a sacrifice in performing a vow, or in a freewill offering, or in your solemn feasts, to make a sweet savour unto the LORD, of the herd or of the flock:]]></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will make an offering by fire unto the LORD, a burnt offering, or a sacrifice in performing a vow, or in a freewill offering, or in your solemn feasts, to make a sweet savour unto the LORD, of the herd or of the flock:]]></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will make an offering by fire unto the LORD, a burnt offering, or a sacrifice in performing a vow, or in a freewill offering, or in your solemn feasts, to make a sweet savour unto the LORD, of the herd or of the flock:]]></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n shall he that offers his offering unto the LORD bring a food offering of a tenth deal of flour mingled with the fourth part of an hin of oil.]]></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n shall he that offers his offering unto the LORD bring a food offering of a tenth deal of flour mingled with the fourth part of an hin of oil.]]></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n shall he that offers his offering unto the LORD bring a food offering of a tenth deal of flour mingled with the fourth part of an hin of oil.]]></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 fourth part of an hin of wine for a drink offering shall you prepare with the burnt offering or sacrifice, for one lamb.]]></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Or for a ram, you shall prepare for a food offering two tenth deals of flour mingled with the third part of an hin of oil.]]></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Or for a ram, you shall prepare for a food offering two tenth deals of flour mingled with the third part of an hin of oil.]]></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for a drink offering you shall offer the third part of an hin of wine, for a sweet savour unto the LORD.]]></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for a drink offering you shall offer the third part of an hin of wine, for a sweet savour unto the LORD.]]></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when you prepare a bullock for a burnt offering, or for a sacrifice in performing a vow, or peace offerings unto the LORD:]]></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when you prepare a bullock for a burnt offering, or for a sacrifice in performing a vow, or peace offerings unto the LORD:]]></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n shall he bring with a bullock a food offering of three tenth deals of flour mingled with half an hin of oil.]]></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you shall bring for a drink offering half an hin of wine, for an offering made by fire, of a sweet savour unto the LORD.]]></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us shall it be done for one bullock, or for one ram, or for a lamb, or a kid.]]></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us shall it be done for one bullock, or for one ram, or for a lamb, or a kid.]]></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ccording to the number that all of you shall prepare, so shall all of you do to every one according to their number.]]></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ll that are born of the country shall do these things after this manner, in offering an offering made by fire, of a sweet savour unto the LORD.]]></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ll that are born of the country shall do these things after this manner, in offering an offering made by fire, of a sweet savour unto the LORD.]]></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if a stranger sojourn with you, or whosoever be among you in your generations, and will offer an offering made by fire, of a sweet savour unto the LORD; as all of you do, so he shall do.]]></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if a stranger sojourn with you, or whosoever be among you in your generations, and will offer an offering made by fire, of a sweet savour unto the LORD; as all of you do, so he shall do.]]></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if a stranger sojourn with you, or whosoever be among you in your generations, and will offer an offering made by fire, of a sweet savour unto the LORD; as all of you do, so he shall do.]]></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One ordinance shall be both for you of the congregation, and also for the stranger that sojourns with you, an ordinance for ever in your generations: as all of you are, so shall the stranger be before the LORD.]]></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One ordinance shall be both for you of the congregation, and also for the stranger that sojourns with you, an ordinance for ever in your generations: as all of you are, so shall the stranger be before the LORD.]]></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One ordinance shall be both for you of the congregation, and also for the stranger that sojourns with you, an ordinance for ever in your generations: as all of you are, so shall the stranger be before the LORD.]]></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One law and one manner shall be for you, and for the stranger that sojourns with you.]]></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One law and one manner shall be for you, and for the stranger that sojourns with you.]]></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 LORD spoke unto Moses, saying,]]></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Speak unto the children of Israel, and say unto them, When all of you come into the land where I bring you,]]></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Speak unto the children of Israel, and say unto them, When all of you come into the land where I bring you,]]></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Then it shall be, that, when all of you eat of the bread of the land, all of you shall offer up an heave offering unto the LORD.]]></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Then it shall be, that, when all of you eat of the bread of the land, all of you shall offer up an heave offering unto the LORD.]]></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ll of you shall offer up a cake of the first of your dough for an heave offering: as all of you do the heave offering of the threshing floor, so shall all of you heave it.]]></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ll of you shall offer up a cake of the first of your dough for an heave offering: as all of you do the heave offering of the threshing floor, so shall all of you heave it.]]></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Of the first of your dough all of you shall give unto the LORD an heave offering in your generations.]]></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Of the first of your dough all of you shall give unto the LORD an heave offering in your generations.]]></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if all of you have erred, and not observed all these commandments, which the LORD has spoken unto Moses,]]></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Even all that the LORD has commanded you by the hand of Moses, from the day that the LORD commanded Moses, and henceforward among your generations;]]></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Even all that the LORD has commanded you by the hand of Moses, from the day that the LORD commanded Moses, and henceforward among your generation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Then it shall be, if ought be committed by ignorance without the knowledge of the congregation, that all the congregation shall offer one young bullock for a burnt offering, for a sweet savour unto the LORD, with his food offering, and his drink offering, according to the manner, and one kid of the goats for a sin offering.]]></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Then it shall be, if ought be committed by ignorance without the knowledge of the congregation, that all the congregation shall offer one young bullock for a burnt offering, for a sweet savour unto the LORD, with his food offering, and his drink offering, according to the manner, and one kid of the goats for a sin offering.]]></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Then it shall be, if ought be committed by ignorance without the knowledge of the congregation, that all the congregation shall offer one young bullock for a burnt offering, for a sweet savour unto the LORD, with his food offering, and his drink offering, according to the manner, and one kid of the goats for a sin offering.]]></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the priest shall make an atonement for all the congregation of the children of Israel, and it shall be forgiven them; for it is ignorance: and they shall bring their offering, a sacrifice made by fire unto the LORD, and their sin offering before the LORD, for their ignorance:]]></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the priest shall make an atonement for all the congregation of the children of Israel, and it shall be forgiven them; for it is ignorance: and they shall bring their offering, a sacrifice made by fire unto the LORD, and their sin offering before the LORD, for their ignorance:]]></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the priest shall make an atonement for all the congregation of the children of Israel, and it shall be forgiven them; for it is ignorance: and they shall bring their offering, a sacrifice made by fire unto the LORD, and their sin offering before the LORD, for their ignorance:]]></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it shall be forgiven all the congregation of the children of Israel, and the stranger that sojourns among them; seeing all the people were in ignorance.]]></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it shall be forgiven all the congregation of the children of Israel, and the stranger that sojourns among them; seeing all the people were in ignorance.]]></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if any soul sin through ignorance, then he shall bring a she goat of the first year for a sin offering.]]></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the priest shall make an atonement for the soul that sins ignorantly, when he sins by ignorance before the LORD, to make an atonement for him; and it shall be forgiven him.]]></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the priest shall make an atonement for the soul that sins ignorantly, when he sins by ignorance before the LORD, to make an atonement for him; and it shall be forgiven him.]]></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ll of you shall have one law for him that sins through ignorance, both for him that is born among the children of Israel, and for the stranger that sojourns among them.]]></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ll of you shall have one law for him that sins through ignorance, both for him that is born among the children of Israel, and for the stranger that sojourns among them.]]></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But the soul that does ought presumptuously, whether he be born in the land, or a stranger, the same reproaches the LORD; and that soul shall be cut off from among his people.]]></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But the soul that does ought presumptuously, whether he be born in the land, or a stranger, the same reproaches the LORD; and that soul shall be cut off from among his people.]]></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But the soul that does ought presumptuously, whether he be born in the land, or a stranger, the same reproaches the LORD; and that soul shall be cut off from among his people.]]></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Because he has despised the word of the LORD, and has broken his commandment, that soul shall utterly be cut off; his iniquity shall be upon him.]]></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Because he has despised the word of the LORD, and has broken his commandment, that soul shall utterly be cut off; his iniquity shall be upon him.]]></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while the children of Israel were in the wilderness, they found a man that gathered sticks upon the sabbath day.]]></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while the children of Israel were in the wilderness, they found a man that gathered sticks upon the sabbath day.]]></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they that found him gathering sticks brought him unto Moses and Aaron, and unto all the congregation.]]></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they that found him gathering sticks brought him unto Moses and Aaron, and unto all the congregation.]]></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they put him in ward, because it was not declared what should be done to him.]]></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they put him in ward, because it was not declared what should be done to him.]]></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the LORD said unto Moses, The man shall be surely put to death: all the congregation shall stone him with stones without the camp.]]></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the LORD said unto Moses, The man shall be surely put to death: all the congregation shall stone him with stones without the camp.]]></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And all the congregation brought him without the camp, and stoned him with stones, and he died; as the LORD commanded Moses.]]></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And all the congregation brought him without the camp, and stoned him with stones, and he died; as the LORD commanded Moses.]]></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And the LORD spoke unto Moses, saying,]]></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Speak unto the children of Israel, and bid them that they make them fringes in the borders of their garments throughout their generations, and that they put upon the fringe of the borders a thread of blue:]]></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Speak unto the children of Israel, and bid them that they make them fringes in the borders of their garments throughout their generations, and that they put upon the fringe of the borders a thread of blue:]]></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nd it shall be unto you for a fringe, that all of you may look upon it, and remember all the commandments of the LORD, and do them; and that all of you seek not after your own heart and your own eyes, after which all of you use to go a whoring:]]></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nd it shall be unto you for a fringe, that all of you may look upon it, and remember all the commandments of the LORD, and do them; and that all of you seek not after your own heart and your own eyes, after which all of you use to go a whoring:]]></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nd it shall be unto you for a fringe, that all of you may look upon it, and remember all the commandments of the LORD, and do them; and that all of you seek not after your own heart and your own eyes, after which all of you use to go a whoring:]]></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That all of you may remember, and do all my commandments, and be holy unto your God.]]></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That all of you may remember, and do all my commandments, and be holy unto your God.]]></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I am the LORD your God, which brought you out of the land of Egypt, to be your God: I am the LORD your God.]]></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I am the LORD your God, which brought you out of the land of Egypt, to be your God: I am the LORD your God.]]></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1903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ண்ணாகமம் : 15]]></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கர்த்தர் மோசேயை நோ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நீ இஸ்ரவேல் புத்திரரோடே சொல்லவேண்டியது என்னவென்றால்: நீங்கள் குடியிருக்கும்படி நான் உங்களு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5]]></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க்கும் தேசத்தில் நீங்கள் போய்ச் சேர்ந்தபின்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5]]></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விசேஷித்த பொருத்தனையாயாவது, உற்சாக பலியாயாவது, உங்கள் பண்டிகைகளில் செலுத்தும் பலியாயா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க்கு மாடுகளிலாகிலும் ஆடுகளிலாகிலும் சர்வாங்க தகனபலியையாவது மற்ற யாதொரு பலியையா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5]]></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க்குச் சுகந்த வாசனையான தகனமாகப் பலியிடும்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5]]></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தன் படைப்பைக் கர்த்தருக்குச் செலுத்துகிறவன் சர்வாங்க தகனபலிக்காகிலும் மற்றப் பலிக்காகிலும்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5]]></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ட்டுக்குட்டியுடனே, ஒரு மரக்காலிலே பத்தில் ஒரு பங்கும் காற்படி எண்ணெயிலே பிசைந்ததுமான மெல்லிய மா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5]]></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ஜனபலியைச் செலுத்தக்க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5]]></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பானபலியாக காற்படி திராட்சரசத்தையும் படைக்க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5]]></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ஆட்டுக்கடாவாயிருந்ததேயாகில், பத்தில் இரண்டு பங்கானதும், ஒரு படியில் மூன்றில் ஒரு பங்கா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5]]></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ண்ணெயிலே பிசைந்ததுமான மெல்லிய மாவின் போஜனபலியை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5]]></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பானபலியாக ஒரு படியில் மூன்றிலொரு பங்கு திராட்சரசத்தையும் கர்த்தருக்குச் சுகந்த வாசனை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5]]></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ப்பாகப் படைக்க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நீ சர்வாங்க தகனபலிக்காகிலும், விசேஷித்த பொருத்தனை பலிக்காகிலும், சமாதான பலிக்காகிலும்,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5]]></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ளையைக் கர்த்தருக்குச் செலுத்த ஆயத்தப்படுத்தும்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5]]></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தனோடே பத்தில் மூன்று பங்கானதும், அரைப்படி எண்ணெயிலே பிசைந்ததுமான மெல்லிய மாவின் போஜனபலியை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5]]></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பானபலியாக அரைப்படி திராட்ச ரசத்தையும், கர்த்தருக்குச் சுகந்தவாசனையான தகனபலியாகப் படைக்க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5]]></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இந்தப்பிரகாரமாகவே ஒவ்வொரு மாட்டுக்காகிலும், ஆட்டுக்கடாவுக்காகிலும், செம்மறியாட்டு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5]]></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க்காகிலும், வெள்ளாட்டுக் குட்டிக்காகிலும் செய்து படைக்க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5]]></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நீங்கள் படைக்கிறவைகளின் இலக்கத்திற்குத்தக்கதாய் ஒவ்வொன்றிற்காகவும் இந்தப்பிரகாரம் செய்ய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5]]></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சுதேசத்தில் பிறந்தவர்கள் யாவரும் கர்த்தருக்குச் சுகந்த வாசனையான தகனபலியைச் செலுத்தும்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5]]></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வ்விதமாகவே செய்ய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5]]></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உங்களிடத்திலே தங்கியிருக்கிற அந்நியனாவது, உங்கள் நடுவிலே உங்கள் தலைமுறைதோ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5]]></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யிருக்கிறவனாவது, கர்த்தருக்குச் சுகந்த வாசனையான தகனபலி செலுத்தவேண்டுமானால், நீங்கள் செய்கிறப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5]]></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ம் செய்ய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5]]></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சபையாராகிய உங்களுக்கும் உங்களிடத்தில் தங்குகிற அந்நியனுக்கும் ஒரே பிரமாணம் இருக்கவேண்டும் என்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5]]></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 தலைமுறைகளில் நித்திய கட்டளையாயிருக்கக்கடவது; கர்த்தருக்கு முன்பாக அந்நியனும் உங்களைப்போல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5]]></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க்க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5]]></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உங்களுக்கும் உங்களிடத்தில் தங்குகிற அந்நியனுக்கும் ஒரே பிரமாணமும் ஒரே முறைமையும் இருக்கக்கட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5]]></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சொல்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5]]></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பின்னும் கர்த்தர் மோசேயை நோ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5]]></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நீ இஸ்ரவேல் புத்திரரோடே சொல்லவேண்டியது என்னவென்றால்: நான் உங்களை அழைத்துக்கொண்டுபோகிற தேச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5]]></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ங்கள் சே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5]]></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தேசத்தின் ஆகாரத்தைப் புசிக்கும்போது, கர்த்தருக்கு ஏறெடுத்துப் படைக்கும் காணிக்கையை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5]]></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த்தக்க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5]]></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உங்கள் பிசைந்த மாவினால் செய்த முதற்பலனாகிய அதிரசத்தை ஏறெடுத்துப் படைப்பீர்களாக; போரடிக்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5]]></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ளத்தின் படைப்பை ஏறெடுத்துப் படைக்கிறதுபோல அதையும் ஏறெடுத்துப் படைக்க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5]]></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இப்படி உங்கள் தலைமுறைதோறும் உங்கள் பிசைந்த மாவின் முதற்பலனிலே கர்த்தருக்குப் படைப்பை ஏறெடுத்து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5]]></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க்கக்க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5]]></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கர்த்தர் மோசேயினிடத்தில் சொன்ன இந்தக் கற்பனைகள் எல்லாவற்றின்படி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5]]></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கர்த்தர் மோசேயைக்கொண்டு கட்டளைகொடுத்த நாள்முதற்கொண்டு அவர் உங்களுக்கும் உங்கள் சந்ததிகளு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5]]></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யமித்த எல்லாவற்றின்படியேயும் நீங்கள் செய்யா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5]]></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அறியாமல் தவறி நடந்தாலும், சபையாருக்குத் தெரியாமல் யாதொரு தப்பிதம் செய்தாலும், சபையார் எல்லா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5]]></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க்குச் சுகந்த வாசனையான தகனபலியாக ஒரு காளையையும், முறைமைப்படி அதற்கேற்ற போஜனபலியை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5]]></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னபலியையும், பாவநிவாரணபலியாக ஒரு வெள்ளாட்டுக்கடாவையும் செலுத்த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5]]></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அதினால் ஆசாரியன் இஸ்ரவேல் புத்திரரின் சபையனைத்திற்காகவும் பாவநிவிர்த்தி செய்யக்கடவன்; அ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5]]></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யாமையில் செய்யப்பட்டபடியாலும், அதினிமித்தம் அவர்கள் கர்த்தருக்குத் தகனபலியை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5]]></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வநிவாரணபலியையும் கர்த்தருடைய சந்நிதியில் கொண்டுவந்ததினாலும், அது அவர்களுக்கு மன்னிக்கப்ப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5]]></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அது அறியாமையினாலே ஜனங்கள் யாவருக்கும் வந்தபடியால், அது இஸ்ரவேல் புத்திரரின் சபையனைத்திற்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5]]></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க்குள்ளே தங்குகிற அந்நியனுக்கும் மன்னிக்கப்ப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5]]></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ஒருவன் அறியாமையினால் பாவஞ்செய்தானாகில், ஒரு வயதான வெள்ளாட்டைப் பாவநிவாரணபலியாகச் செலுத்தக்க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5]]></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அப்பொழுது அறியாமையினால் பாவஞ்செய்தவனுக்காக ஆசாரியன் பாவநிவிர்த்தி செய்யும்படி கர்த்தரு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5]]></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ந்நிதியில் பாவநிவிர்த்தி செய்யக்கடவன், அப்பொழுது அவனுக்கு மன்னிக்கப்ப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5]]></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இஸ்ரவேல் புத்திரராகிய உங்களில் பிறந்தவனுக்கும் உங்களுக்குள்ளே தங்கும் அந்நியனு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5]]></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யாமையினால் பாவஞ்செய்தவனிமித்தம், ஒரே பிரமாணம் இருக்க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5]]></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அன்றியும் தேசத்திலே பிறந்தவர்களிலாகிலும் அந்நியர்களிலாகிலும், எவனாவது துணிகரமாய் யாதொன்றை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5]]></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தால், அவன் கர்த்தரை நிந்திக்கிறான்; அந்த ஆத்துமா தன் ஜனத்தாரில் இராதபடி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5]]></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ப்புண்டுபோக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5]]></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அவன் கர்த்தரின் வார்த்தையை அசட்டைபண்ணி, அவர் கற்பனையை மீறினபடியால், அந்த ஆத்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5]]></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ப்புண்டுபோகவேண்டும்; அவன் அக்கிரமம் அவன்மேல் இருக்கும் என்று சொல்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5]]></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இஸ்ரவேல் புத்திரர் வனாந்தரத்தில் இருக்கையில், ஓய்வுநாளில் விறகுகளைப் பொறுக்கிக்கொண்டிருந்த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5]]></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தனைக் கண்டுபிடி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5]]></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விறகுகளைப் பொறுக்கின அந்த மனிதனைக் கண்டுபிடித்தவர்கள், அவனை மோசே ஆரோன் என்பவர்களிடத்து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5]]></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பையார் அனைவரிடத்துக்கும் கொண்டு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5]]></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அவனுக்குச் செய்யவேண்டியது இன்னதென்று தீர்க்கமான உத்தரவு இல்லாதபடியினால், அவனைக் கா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5]]></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5]]></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கர்த்தர் மோசேயை நோக்கி: அந்த மனிதன் நிச்சயமாய்க் கொலைசெய்யப்படவேண்டும்; சபையார் எல்லாரும் அவனை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5]]></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ளயத்திற்குப் புறம்பே கல்லெறியக்கடவர்கள்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5]]></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அப்பொழுது சபையார் எல்லாரும் கர்த்தர் மோசேக்குக் கட்டளையிட்டபடியே, அவனைப் பாளயத்திற்குப் புறம்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5]]></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போய்க் கல்லெறிந்தார்கள்; அவன் செ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5]]></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பின்னும் கர்த்தர் மோசேயை நோ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5]]></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நீ இஸ்ரவேல் புத்திரரிடத்தில் பேசி, அவர்கள் தங்கள் தலைமுறைதோறும் தங்கள் வஸ்திரங்களின் ஓரங்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5]]></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ங்கல்களை உண்டாக்கி, ஓரத்தின் தொங்கலிலே இளநீலநாடாவைக் கட்டவேண்டுமென்று அவர்களுக்குச் சொ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5]]></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நீங்கள் பின்பற்றிச் சோரம்போகிற உங்கள் இருதயத்துக்கும் உங்கள் கண்களுக்கும் ஏற்க நடவா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5]]></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ப்பார்த்து, கர்த்தரின் கற்பனைகளையெல்லாம் நினைத்து அவைகளின்படியே செய்யும்படிக்கு, அது உங்களுக்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5]]></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ங்கலாய் இருக்க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5]]></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நீங்கள் என் கற்பனைகளையெல்லாம் நினைத்து, அவைகளின்படியே செய்து, உங்கள் தேவனுக்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5]]></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சுத்தராயிருக்கும்படி அதைப் பார்ப்பீர்களா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5]]></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1. நான் உங்களுக்குத் தேவனாயிருக்கும்படி உங்களை எகிப்துதேசத்திலிருந்து புறப்படப்பண்ணின உ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5]]></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னாகிய கர்த்தர்; நானே உங்கள் தேவனாகிய கர்த்தர் என்று சொல்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5]]></a:t>
            </a:r>
          </a:p>
        </p:txBody>
      </p:sp>
    </p:spTree>
  </p:cSld>
  <p:clrMapOvr>
    <a:masterClrMapping/>
  </p:clrMapOvr>
</p:sld>
</file>

<file path=ppt/theme/theme1.xml><?xml version="1.0" encoding="utf-8"?>
<a:theme xmlns:a="http://schemas.openxmlformats.org/drawingml/2006/main" name="Theme87">
  <a:themeElements>
    <a:clrScheme name="Theme8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82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2026-09-16T23:52:43Z</dcterms:created>
  <dcterms:modified xsi:type="dcterms:W3CDTF">2026-09-16T23:52:43Z</dcterms:modified>
  <dc:title>எண்ணாகமம் : 15</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