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 year was expired, at the time when kings go forth to battle, that David sent Joab, and his servants with him, and all Israel; and they destroyed the children of Ammon, and besieged Rabbah. But David tarried still at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 year was expired, at the time when kings go forth to battle, that David sent Joab, and his servants with him, and all Israel; and they destroyed the children of Ammon, and besieged Rabbah. But David tarried still at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 year was expired, at the time when kings go forth to battle, that David sent Joab, and his servants with him, and all Israel; and they destroyed the children of Ammon, and besieged Rabbah. But David tarried still at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in an evening-time, that David arose from off his bed, and walked upon the roof of the king's house: and from the roof he saw a woman washing herself; and the woman was very beautiful to look up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in an evening-time, that David arose from off his bed, and walked upon the roof of the king's house: and from the roof he saw a woman washing herself; and the woman was very beautiful to look up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in an evening-time, that David arose from off his bed, and walked upon the roof of the king's house: and from the roof he saw a woman washing herself; and the woman was very beautiful to look up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ent and enquired after the woman. And one said, Is not this Bathsheba, the daughter of Eliam, the wife of Uriah the Hittit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ent and enquired after the woman. And one said, Is not this Bathsheba, the daughter of Eliam, the wife of Uriah the Hittit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avid sent messengers, and took her; and she came in unto him, and he lay with her; for she was purified from her uncleanness: and she returned unto her hou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avid sent messengers, and took her; and she came in unto him, and he lay with her; for she was purified from her uncleanness: and she returned unto her hous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woman conceived, and sent and told David, and said, I am with chil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sent to Joab, saying, Send me Uriah the Hittite. And Joab sent Uriah to Davi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sent to Joab, saying, Send me Uriah the Hittite. And Joab sent Uriah to Davi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Uriah was come unto him, David demanded of him how Joab did, and how the people did, and how the war prosper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Uriah was come unto him, David demanded of him how Joab did, and how the people did, and how the war prosper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to Uriah, Go down to your house, and wash your feet. And Uriah departed out of the king's house, and there followed him a portion of food from the k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to Uriah, Go down to your house, and wash your feet. And Uriah departed out of the king's house, and there followed him a portion of food from the k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to Uriah, Go down to your house, and wash your feet. And Uriah departed out of the king's house, and there followed him a portion of food from the k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Uriah slept at the door of the king's house with all the servants of his lord, and went not down to hi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Uriah slept at the door of the king's house with all the servants of his lord, and went not down to hi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y had told David, saying, Uriah went not down unto his house, David said unto Uriah, Came you not from your journey? why then did you not go down unto yours hous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y had told David, saying, Uriah went not down unto his house, David said unto Uriah, Came you not from your journey? why then did you not go down unto yours hou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riah said unto David, The ark, and Israel, and Judah, abide in tents; and my lord Joab, and the servants of my lord, are encamped in the open fields; shall I then go into mine house, to eat and to drink, and to lie with my wife? as you live, and as your soul lives, I will not do this th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riah said unto David, The ark, and Israel, and Judah, abide in tents; and my lord Joab, and the servants of my lord, are encamped in the open fields; shall I then go into mine house, to eat and to drink, and to lie with my wife? as you live, and as your soul lives, I will not do this th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riah said unto David, The ark, and Israel, and Judah, abide in tents; and my lord Joab, and the servants of my lord, are encamped in the open fields; shall I then go into mine house, to eat and to drink, and to lie with my wife? as you live, and as your soul lives, I will not do this th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riah said unto David, The ark, and Israel, and Judah, abide in tents; and my lord Joab, and the servants of my lord, are encamped in the open fields; shall I then go into mine house, to eat and to drink, and to lie with my wife? as you live, and as your soul lives, I will not do this th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said to Uriah, Tarry here to day also, and tomorrow I will let you depart. So Uriah abode in Jerusalem that day, and the next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said to Uriah, Tarry here to day also, and tomorrow I will let you depart. So Uriah abode in Jerusalem that day, and the next d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David had called him, he did eat and drink before him; and he made him drunk: and at even he went out to lie on his bed with the servants of his lord, but went not down to his hou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David had called him, he did eat and drink before him; and he made him drunk: and at even he went out to lie on his bed with the servants of his lord, but went not down to his hous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David had called him, he did eat and drink before him; and he made him drunk: and at even he went out to lie on his bed with the servants of his lord, but went not down to his hous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came to pass in the morning, that David wrote a letter to Joab, and sent it by the hand of Uri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wrote in the letter, saying, Set all of you Uriah in the forefront of the hottest battle, and retire all of you from him, that he may be smitten, and di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wrote in the letter, saying, Set all of you Uriah in the forefront of the hottest battle, and retire all of you from him, that he may be smitten, and di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Joab observed the city, that he assigned Uriah unto a place where he knew that valiant men we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Joab observed the city, that he assigned Uriah unto a place where he knew that valiant men we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of the city went out, and fought with Joab: and there fell some of the people of the servants of David; and Uriah the Hittite died als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of the city went out, and fought with Joab: and there fell some of the people of the servants of David; and Uriah the Hittite died als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Joab sent and told David all the things concerning the w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charged the messenger, saying, When you have made an end of telling the matters of the war unto the k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f so be that the king's wrath arise, and he say unto you, Wherefore approached all of you so nigh unto the city when all of you did fight? knew all of you not that they would shoot from the wal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f so be that the king's wrath arise, and he say unto you, Wherefore approached all of you so nigh unto the city when all of you did fight? knew all of you not that they would shoot from the wal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stroke Abimelech the son of Jerubbesheth? did not a woman cast a piece of a millstone upon him from the wall, that he died in Thebez? why went all of you nigh the wall? then say you, Your servant Uriah the Hittite is dead al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stroke Abimelech the son of Jerubbesheth? did not a woman cast a piece of a millstone upon him from the wall, that he died in Thebez? why went all of you nigh the wall? then say you, Your servant Uriah the Hittite is dead al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stroke Abimelech the son of Jerubbesheth? did not a woman cast a piece of a millstone upon him from the wall, that he died in Thebez? why went all of you nigh the wall? then say you, Your servant Uriah the Hittite is dead al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stroke Abimelech the son of Jerubbesheth? did not a woman cast a piece of a millstone upon him from the wall, that he died in Thebez? why went all of you nigh the wall? then say you, Your servant Uriah the Hittite is dead al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messenger went, and came and showed David all that Joab had sent him fo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messenger went, and came and showed David all that Joab had sent him f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messenger said unto David, Surely the men prevailed against us, and came out unto us into the field, and we were upon them even unto the entering of the ga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messenger said unto David, Surely the men prevailed against us, and came out unto us into the field, and we were upon them even unto the entering of the ga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shooters shot from off the wall upon your servants; and some of the king's servants be dead, and your servant Uriah the Hittite is dead als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shooters shot from off the wall upon your servants; and some of the king's servants be dead, and your servant Uriah the Hittite is dead als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David said unto the messenger, Thus shall you say unto Joab, Let not this thing displease you, for the sword devours one as well as another: make your battle more strong against the city, and overthrow it: and encourage you hi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David said unto the messenger, Thus shall you say unto Joab, Let not this thing displease you, for the sword devours one as well as another: make your battle more strong against the city, and overthrow it: and encourage you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David said unto the messenger, Thus shall you say unto Joab, Let not this thing displease you, for the sword devours one as well as another: make your battle more strong against the city, and overthrow it: and encourage you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wife of Uriah heard that Uriah her husband was dead, she mourned for her husb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wife of Uriah heard that Uriah her husband was dead, she mourned for her husba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 mourning was past, David sent and fetched her to his house, and she became his wife, and bare him a son. But the thing that David had done displeased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 mourning was past, David sent and fetched her to his house, and she became his wife, and bare him a son. But the thing that David had done displeased the LOR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 mourning was past, David sent and fetched her to his house, and she became his wife, and bare him a son. But the thing that David had done displeased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றுவருஷம் ராஜாக்கள் யுத்தத்திற்குப் புறப்படுங்காலம் வந்தபோது, தாவீது யோவாபையும், அவனோடேகூட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ரையும், இஸ்ரவேல் அனைத்தையும், அம்மோன் புத்திரரை அழிக்கவும், ரப்பாவை முற்றிக்கை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தாவீதோ எருசலேமில் இரு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ஒருநாள் சாயங்காலத்தில் தாவீது தன் படுக்கையிலிருந்து எழுந்து, அரமனை உப்பரிகை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த்திக்கொண்டிருக்கும்போது, ஸ்நானம்பண்ணுகிற ஒரு ஸ்திரீயை உப்பரிகையின்மேலிருந்து கண்டான்;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 வெகு செளந்தரவதியா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தாவீது, அந்த ஸ்திரீ யார் என்று விசாரிக்க ஆள் அனுப்பினான்; அவள் எலியாமின் குமார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தியனான உரியாவின் மனைவியுமாகிய பத்சேபா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தாவீது ஆள் அனுப்பி அவளை அழைத்துவரச்சொன்னான்; அவள் அவனிடத்தில் வந்தபோது, அவ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னித்தான்; பிற்பாடு அவள் தன் தீட்டு நீங்கும்படி சுத்திகரித்துக்கொண்டு தன் வீட்டுக்குப்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ஸ்திரீ கர்ப்பம் தரித்து, தான் கர்ப்பவதியென்று தாவீதுக்கு அறிவிக்கும்படி ஆள் அனு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தாவீது: ஏத்தியனாகிய உரியாவை என்னிடத்தில் அனுப்பு என்று யோவாபினண்டைக்கு ஆ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யோவாப் உரியாவைத் தாவீதினிடத்திற்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ரியா அவனிடத்தில் வந்தபோது, தாவீது அவனைப் பார்த்து: யோவாப் சுகமாயிருக்கிறானா,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க்கிறார்களா, யுத்தத்தின் செய்தி நற்செய்தியா என்று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தாவீது உரியாவை நோக்கி: நீ உன் வீட்டிற்குப் போய், பாதசுத்தி செய் என்றான்; உரியா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னையிலிருந்து புறப்பட்டபோது, ராஜாவினிடத்திலிருந்து உச்சிதமான பதார்த்தங்கள் அவன்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னாலும் உரியா தன் வீட்டிற்குப்போகாமல், ராஜ அரமனையின் வாசலிலே தன் ஆண்டவனுடைய எல்லாச் சேவகரோ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ரியா தன் வீட்டிற்குப் போகவில்லையென்று தாவீதுக்கு அறிவிக்கப்பட்டபோது, தாவீது உரியாவை நோ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ணத்திலிருந்து வந்தவன் அல்லவா?, நீ உன் வீட்டிற்குப் போகாதிருக்கிறது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ரியா தாவீதை நோக்கி: பெட்டியும் இஸ்ரவேலும் யூதாவும் கூடாரங்களிலே தங்கி, என் ஆண்டவனாகிய யோவா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ஆண்டவனின் சேவகரும் வெளியிலே பாளயமிறங்கியிருக்கையில், நான் புசிக்கிறதற்கும், குடிக்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மனைவியோடே சயனிக்கிறதற்கும், என் வீட்டுக்குள் பிரவேசிப்பேனோ? நான் அப்படிச் செய்கிறதில்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பேரிலும் உம்முடைய ஆத்துமாவின்பேரிலும் ஆணையிட்டுச்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தாவீது உரியாவை நோக்கி: இன்றைக்கும் நீ இங்கேயிரு; நாளைக்கு உன்னை அனுப்பி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டியே உரியா அன்றும் மறுநாளும் எருசலேமி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வீது அவனைத் தனக்கு முன்பாகப் புசித்துக் குடிக்கிறதற்கு அழைத்து, அவனை வெறிக்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ன் தன் வீட்டுக்குப் போகாமல், சாயங்காலத்திலே தன் ஆண்டவனின் சேவகரோடே தன் படு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லமே தாவீது யோவாபுக்கு ஒரு நிருபத்தை எழுதி, உரியாவின் கையில் கொடுத்து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 நிருபத்திலே: மும்முரமாய் நடக்கிற போர்முகத்திலே நீங்கள் உரியாவை நிறுத்தி, அவன் வெட்டு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படிக்கு, அவனை விட்டுப் பின்வாங்குங்கள் என்று எழு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டியே யோவாப் அந்தப் பட்டணத்தைச் சூழக் காவல்போட்டிருக்கையில் பராக்கிரமசா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ர்களென்று தான் அறிந்த இடத்தில் உரியாவை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ட்டணத்து மனுஷர் புறப்பட்டுவந்து யோவாபோடே யுத்தம்பண்ணுகையில், தாவீதின் சேவகராகிய ஜனத்தில்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கள்; ஏத்தியனாகிய உரியாவும்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யோவாப் அந்த யுத்தத்தின் செய்திகளையெல்லாம் தாவீதுக்கு அறிவிக்க ஆ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 அனுப்புகிற ஆளை நோக்கி: நீ யுத்தத்தின் செய்திகளையெல்லாம் ராஜாவுக்குச் சொல்லித் தீ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ராஜாவுக்குக் கோபம் எழும்பி, அவர்: நீங்கள் பட்டணத்திற்கு இத்தனை கிட்டப்போய் யுத்தம்பண்ண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அலங்கத்தில் நின்று எய்வார்கள் என்று உங்களுக்குத் தெ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ருப்பேசேத்தின் குமாரன் அபிமெலேக்கைக் கொன்றது யார்? தேபேசிலே ஒரு பெண்பிள்ளை அலங்க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ஏந்திரக்கல்லின் துண்டை அவன்மேல் போட்டதினால் அல்லவோ அவன் செத்தான்; நீங்கள் அலங்கத்திற்கு இ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னது என்ன என்று உன்னோடே சொன்னால், அப்பொழுது நீ, உம்முடைய சேவகனாகிய உரியா என்னும் ஏத்திய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ன் 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த ஆள் போய், உட்பிரவேசித்து, யோவாப் தன்னிடத்தில் சொல்லியனுப்பின செய்திகளையெல்லாம் தாவீ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வீதைப் பார்த்து: அந்த மனுஷர் கைமிஞ்சி, அவர்கள் வெளியே எங்களுக்கு எதிராகப் புறப்பட்டு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ட்டணவாசல்மட்டும் அவர்களைத் துர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வில்வீரர் அலங்கத்திலிருந்து உம்முடைய சேவகரின்மேல் எய்ததினால், ராஜாவின் சேவகரில்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ள்; உம்முடைய சேவகனாகிய உரியா என்னும் ஏத்தியனும் செ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தாவீது அந்த ஆளை நோக்கி: நீ யோவாபினிடத்தில் போய், இந்தக் காரியத்தை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டவேண்டாம்; பட்டயம் ஒருவேளை ஒருவனையும், ஒருவேளை மற்றொருவனையும் பட்சிக்கும்; நீ யுத்த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கப்பண்ணி பட்டணத்தை இடித்துப்போடு என்று அவனுக்குத் திடஞ்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ன் புருஷனாகிய உரியா செத்தான் என்று அவன் மனைவி கேள்விப்பட்டபோது, அவள் தன் நாயகனுக்காக இழ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டி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க்கநாள் சென்றபின்பு, தாவீது அவளை அழைத்தனுப்பி, தன் வீட்டிலே சேர்த்துக்கொண்டான்; அவள்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கி அவனுக்கு ஒரு குமாரனைப் பெற்றாள். தாவீது செய்த இந்தக் காரியம் கர்த்தரின்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த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1]]></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2026-10-21T01:57:57Z</dcterms:created>
  <dcterms:modified xsi:type="dcterms:W3CDTF">2026-10-21T01:57:57Z</dcterms:modified>
  <dc:title>2 சாமுவேல்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