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 say, That the heir, as long as he is a child, differs nothing from a servant, though he be lord of al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 say, That the heir, as long as he is a child, differs nothing from a servant, though he be lord of al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is under tutors and governors until the time appointed of the fathe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is under tutors and governors until the time appointed of the fath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ven so we, when we were children, were in bondage under the elements of the wor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ven so we, when we were children, were in bondage under the elements of the wor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when the fullness of the time was come, God sent forth his Son, made of a woman, made under the la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when the fullness of the time was come, God sent forth his Son, made of a woman, made under the law,]]></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o redeem them that were under the law, that we might receive the adoption of so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o redeem them that were under the law, that we might receive the adoption of s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cause all of you are sons, God has sent forth the Spirit of his Son into your hearts, crying, Abba, Fat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because all of you are sons, God has sent forth the Spirit of his Son into your hearts, crying, Abba, Fath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you are no more a servant, but a son; and if a son, then an heir of God through Chri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erefore you are no more a servant, but a son; and if a son, then an heir of God through Chri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vertheless then, when all of you knew not God, all of you did service unto them which by nature are no go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now, after that all of you have known God, or rather are known of God, how turn all of you again to the weak and beggarly elements, unto which all of you desire again to be in bondag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now, after that all of you have known God, or rather are known of God, how turn all of you again to the weak and beggarly elements, unto which all of you desire again to be in bondag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now, after that all of you have known God, or rather are known of God, how turn all of you again to the weak and beggarly elements, unto which all of you desire again to be in bondag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of you observe days, and months, and times, and yea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am afraid of you, lest I have bestowed upon you labour in vai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rethren, I plead to you, be as I am; for I am as all of you are: all of you have not injured me at al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rethren, I plead to you, be as I am; for I am as all of you are: all of you have not injured me at al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know how through infirmity of the flesh I preached the gospel unto you at the fir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know how through infirmity of the flesh I preached the gospel unto you at the fir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y temptation which was in my flesh all of you despised not, nor rejected; but received me as an angel of God, even as Christ Jes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my temptation which was in my flesh all of you despised not, nor rejected; but received me as an angel of God, even as Christ Jes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 is then the blessedness all of you spoke of? for I bear you record, that, if it had been possible, all of you would have plucked out your own eyes, and have given them to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 is then the blessedness all of you spoke of? for I bear you record, that, if it had been possible, all of you would have plucked out your own eyes, and have given them to m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m I therefore become your enemy, because I tell you the tru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zealously affect you, but not well; yea, they would exclude you, that all of you might affect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zealously affect you, but not well; yea, they would exclude you, that all of you might affect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t is good to be zealously affected always in a good thing, and not only when I am present with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t is good to be zealously affected always in a good thing, and not only when I am present with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y little children, of whom I travail in birth again until Christ be formed in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My little children, of whom I travail in birth again until Christ be formed in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desire to be present with you now, and to change my voice; for I stand in doubt of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 desire to be present with you now, and to change my voice; for I stand in doubt of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ll me, all of you that desire to be under the law, do all of you not hear the law?]]></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ell me, all of you that desire to be under the law, do all of you not hear the law?]]></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t is written, that Abraham had two sons, the one by a bondmaid, the other by a freewoma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it is written, that Abraham had two sons, the one by a bondmaid, the other by a freewoma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who was of the bondwoman was born after the flesh; but he of the freewoman was by promi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ut he who was of the bondwoman was born after the flesh; but he of the freewoman was by promi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ich things are an allegory: for these are the two covenants; the one from the mount Sinai, which genders to bondage, which is Ag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ich things are an allegory: for these are the two covenants; the one from the mount Sinai, which genders to bondage, which is Ag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this Agar is mount Sinai in Arabia, and answers to Jerusalem which now is, and is in bondage with her childr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this Agar is mount Sinai in Arabia, and answers to Jerusalem which now is, and is in bondage with her childr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But Jerusalem which is above is free, which is the mother of us al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is written, Rejoice, you barren that bear not; break forth and cry, you that travail not: for the desolate has many more children than she which has an husban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it is written, Rejoice, you barren that bear not; break forth and cry, you that travail not: for the desolate has many more children than she which has an husba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we, brethren, as Isaac was, are the children of promi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as then he that was born after the flesh persecuted him that was born after the Spirit, even so it is now.]]></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as then he that was born after the flesh persecuted him that was born after the Spirit, even so it is now.]]></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vertheless what says the scripture? Cast out the bondwoman and her son: for the son of the bondwoman shall not be heir with the son of the freewoma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vertheless what says the scripture? Cast out the bondwoman and her son: for the son of the bondwoman shall not be heir with the son of the freewoma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vertheless what says the scripture? Cast out the bondwoman and her son: for the son of the bondwoman shall not be heir with the son of the freewoma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then, brethren, we are not children of the bondwoman, but of the fre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then, brethren, we are not children of the bondwoman, but of the fre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கலாத்திய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ம் நான் சொல்லுகிறதென்னவெனில், சுதந்தரவாளியானவன் எல்லாவற்றிற்கும் எஜமானாயிருந்து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ள்ளையாயிருக்குங்காலமளவும், அவனுக்கும் அடிமையானவனுக்கும் வித்தியாச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கப்பன் குறித்த காலம்வரைக்கும் அவன் காரியக்காரருக்கும் வீட்டு விசாரணைக்கார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யே நாமும் சிறுபிள்ளைகளாயிருந்த காலத்தில் இவ்வுலகத்தின் வழிபா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மைப்பட்டவர்களா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ம் புத்திரசுவிகாரத்தையடையும்படி நியாயப்பிரமாணத்திற்குக் கீழ்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க்கொள்ளத்தக்க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லம் நிறைவேறினபோது, ஸ்திரீயினிடத்திற் பிறந்தவரும் நியாயப்பிரமாணத்திற்குக் கீழானவருமாகிய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தேவன்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லும் நீங்கள் புத்திரராயிருக்கிறபடியினால், அப்பா, பிதாவே! என்று கூப்பிடத்தக்கதாக தேவன்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ஆவியை உங்கள் இருதயங்களில்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இனி நீ அடிமையாயிராமல் புத்திரனாயிருக்கிறாய்; நீ புத்திரனேயானால், கிறிஸ்துமூலமாய்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னாயுமி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தேவனை அறியாமலிருந்தபோது, சுபாவத்தின்படி தேவர்களல்லாதவர்களுக்கு அடிமைகளா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ப்பொழுதோ நீங்கள் தேவனை அறிந்திருக்க, அல்லது தேவனாலே அறியப்பட்டிருக்க, பெலனற்றதும் வெறுமையான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ழிபாடுகளுக்கு நீங்கள் மறுபடியும் திரும்பி, மறுபடியும் அவைகளுக்கு அடிமைப்ப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ட்களையும், மாதங்களையும், காலங்ளையும், வருஷங்களையும் பா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உங்களுக்காகப் பிரயாசப்பட்டது வீணாய்ப்போயிற்றோ என்று உங்களைக்குறித்துப் பய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கோதரர் என்னைப்போலாகுங்கள் என்று உங்களை வேண்டிக்கொள்ளுகிறேன்; நான் உங்களைப்போலுமானேனே.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அநியாயம் ஒன்றும்செ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க்குத் தெரிந்திருக்கிறபடி, நான் சரீர பலவீனத்தோடு முதலாந்தரம் உங்களுக்குச் சுவிசேஷ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ருந்தும் என் சரீரத்திலுண்டாயிருக்கிற சோதனையை நீங்கள் அசட்டைபண்ணாமலும், அரோசி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தனைப்போலவும், கிறிஸ்து இயேசுவைப்போலவும், என்னை ஏற்று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நீங்கள் கொண்டிருந்த ஆனந்த பாக்கியம் எங்கே? உங்கள் கண்களைப் பிடுங்கி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கூடுமானால், அப்படியும் செய்திருப்பீர்களென்று உங்களுக்குச் சாட்சி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உங்களுக்குச் சத்தியத்தைச் சொன்னதினாலே உங்களுக்குச் சத்துரு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உங்களை நாடி வைராக்கியம் பாராட்டுகிறார்கள், ஆகிலும் நல்மனதோடே அப்படிச் செய்யாம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டி வைராக்கியம் பாராட்டும்பொருட்டு உங்களைப் புறம்பாக்க விரும்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ல்விஷயத்தில் வைராக்கியம் பராட்டுவது நல்லதுதான்; அதை நான்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ழுதுமாத்திரமல்ல, எப்பொழுதும் பாரா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சிறுபிள்ளைகளே, கிறிஸ்து உங்களிடத்தில் உருவாகுமளவும் உங்களுக்காக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வேதனைப்ப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உங்களைக்குறித்து நான் சந்தேகப்படுகிறபடியால், நான் இப்பொழுது உங்களிடத்தில் வந்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வகையாகப் பேச விரும்பு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யாயப்பிரமாணத்திற்குக் கீழ்ப்பட்டிருக்க விரும்புகிற நீங்கள் நியாயப்பிரமாணம் சொல்லு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வில்லையா? இதை எனக்குச்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பிரகாமுக்கு இரண்டு குமாரர் இருந்தார்கள் என்று எழுதியிருக்கிறது; ஒருவன் அடிமையானவ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வன், ஒருவன் சுயாதீனமுள்ளவளிடத்தில் பிற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டிமையானவளிடத்தில் பிறந்தவன் மாம்சத்தின்படி பிறந்தான், சுயாதீனமுள்ளவளிடத்தில் பிறந்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த்தின்படி பி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வைகள் ஞான அர்த்தமுள்ளவைகள்; அந்த ஸ்திரீகள் இரண்டு ஏற்பாடுகளாம்; ஒன்று சீனாய்மலையிலு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 அது அடிமைத்தனத்திற்குள்ளாகப் பிள்ளைபெறுகிறது, அது ஆகார் என்பவ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ர் என்பது அரபிதேசத்திலுள்ள சீனாய்மலை; அந்த ஆகார் இப்பொழுதிருக்கிற எருசலேமுக்குச் சரி;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பிள்ளைகளோடேகூட அடிமைப்பட்டிருக்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லான எருசலேமோ சுயாதீனமுள்ளவள், அவளே நம்மெல்லாருக்கும் தாயான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ப்படி பிள்ளைபெறாத மலடியே, மகிழ்ந்திரு; கர்ப்பவேதனைப்படாதவளே, களிப்பாய் எழும்பி ஆ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ஷனுள்ளவளைப் பார்க்கிலும் அநாத ஸ்திரீக்கே அதிக பிள்ளைகளுண்டு என்று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கோதரரே நாம் ஈசாக்கைப்போல வாக்குத்தத்தத்துப் பிள்ளை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கிலும் மாம்சத்தின்படி பிறந்தவன் ஆவியின்படி பிறந்தவனை அப்பொழுது துன்பப்படுத்தினது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ம் நடந்து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க்குறித்து வேதம் என்னசொல்லுகிறது: அடிமையானவளின் மகன் சுயாதீனமுள்ளவளுடைய குமார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வாளியாயிருப்பதில்லை; ஆகையால் அடிமையானவளையும், அவளுடைய மகனையும் புறம்பே தள்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ப்படியிருக்க, சகோதரரே, நாம் அடிமையானவளுக்குப் பிள்ளைகளாயிராமல், சுயாதீனமுள்ள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கலாத்தியர் : 4]]></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2026-09-17T00:33:14Z</dcterms:created>
  <dcterms:modified xsi:type="dcterms:W3CDTF">2026-09-17T00:33:14Z</dcterms:modified>
  <dc:title>கலாத்தியர்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