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ளிப்புள்ள உதட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ப் புகழ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சுவை உணவு உண்பது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ப்தி அடை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து உம் பே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ினும் மேல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டுகள் துதி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தடுகள் துதி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நீர்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ுவேன் ஆர்வம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வாஞ்ச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 காண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காண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தானே என் துணை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ழலில் களிகூ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ய் பற்றி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க்கரம் தா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ம் தா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ை நான் உயர்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நாமம் சொல்லி சொல்லி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ிலும்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னிலும் தியான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னிலும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ிலும்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2026-11-02T05:06:28Z</dcterms:created>
  <dcterms:modified xsi:type="dcterms:W3CDTF">2026-11-02T05:06:28Z</dcterms:modified>
  <dc:title>துதிப் பாடல்கள் : 345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