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களிப்புள்ள உதடு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ிப் புகழ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ுசுவை உணவு உண்பது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ப்தி அடை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ும் துத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ானது உம் பேர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ினும் மேலான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டுகள் துதிக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உதடுகள் துதிக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ே நீர் எ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ுவேன் ஆர்வமுட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வாஞ்ச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மை காண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காண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தானே என் துணையா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ிழலில் களிகூ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யாய் பற்றிக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க்கரம் தாங்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க்கரம் தாங்குத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களை நான் உயர்த்த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நாமம் சொல்லி சொல்லி-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க்கையிலும் நினை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ினிலும் தியான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வினிலும் துதி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க்கையிலும் நினைக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2026-09-17T00:15:22Z</dcterms:created>
  <dcterms:modified xsi:type="dcterms:W3CDTF">2026-09-17T00:15:22Z</dcterms:modified>
  <dc:title>துதிப் பாடல்கள் : 345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