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 சீயோனில் உமக்காகத் துதியானது அமைந்து காத்திருக்கிறது; பொருத்தனை உமக்குச் செலுத்தப்ப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 சீயோனில் உமக்காகத் துதியானது அமைந்து காத்திருக்கிறது; பொருத்தனை உமக்குச் செலுத்தப்ப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ெபத்தைக் கேட்கிறவரே, மாம்சமான யாவரும் உம்மிடத்தில் வர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க்கிரம விஷயங்கள் என்மேல் மிஞ்சி வல்லமைகொண்டது; தேவரீரோ எங்கள் மீறுதல்களை நிவிர்த்தியாக்குகிற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பிராகாரங்களில் வாசமாயிருக்கும்படி நீர் தெரிந்துகொண்டு சேர்த்துக்கொள்ளுகிறவன் பாக்கியவான்; உம்முடைய பரிசுத்த ஆலயமாகிய உமது வீட்டின் நன்மையால் திருப்தியாவ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பிராகாரங்களில் வாசமாயிருக்கும்படி நீர் தெரிந்துகொண்டு சேர்த்துக்கொள்ளுகிறவன் பாக்கியவான்; உம்முடைய பரிசுத்த ஆலயமாகிய உமது வீட்டின் நன்மையால் திருப்தியாவ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யின் கடையாந்தரங்களிலும் தூரமான சமுத்திரங்களிலுமுள்ளவர்கள் எல்லாரும் நம்பும் நம்பிக்கையாயிருக்கிற எங்கள் இரட்சிப்பின் தேவனே, நீர் பயங்கரமான காரியங்களைச் செய்கிறதினால் எங்களுக்கு நீதியுள்ள உத்தரவு அருளுகிற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யின் கடையாந்தரங்களிலும் தூரமான சமுத்திரங்களிலுமுள்ளவர்கள் எல்லாரும் நம்பும் நம்பிக்கையாயிருக்கிற எங்கள் இரட்சிப்பின் தேவனே, நீர் பயங்கரமான காரியங்களைச் செய்கிறதினால் எங்களுக்கு நீதியுள்ள உத்தரவு அருளுகிற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ல்லமையை இடைகட்டிக்கொண்டு, உம்முடைய பலத்தினால் பர்வதங்களை உறுதிப்படுத்த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ுத்திரங்களின் மும்முரத்தையும் அவைகளுடைய அலைகளின் இரைச்சலையும், ஜனங்களின் அமளியையும் அமர்த்து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ையாந்தர இடங்களில் குடியிருக்கிறவர்களும் உம்முடைய அடையாளங்களினிமித்தம் பயப்படுகிறார்கள்; காலையையும் மாலையையும் களிகூரப்பண்ணுகிற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ையாந்தர இடங்களில் குடியிருக்கிறவர்களும் உம்முடைய அடையாளங்களினிமித்தம் பயப்படுகிறார்கள்; காலையையும் மாலையையும் களிகூரப்பண்ணுகிற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பூமியை விசாரித்து அதற்கு நீர்ப்பாய்ச்சுகிறீர்; தண்ணீர் நிறைந்த தேவநதியினால் அதை மிகவும் செழிப்பாக்குகிறீர்; இப்படி நீர் அதைத் திருத்தி, அவர்களுக்குத் தானியத்தை விளைவிக்கிற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பூமியை விசாரித்து அதற்கு நீர்ப்பாய்ச்சுகிறீர்; தண்ணீர் நிறைந்த தேவநதியினால் அதை மிகவும் செழிப்பாக்குகிறீர்; இப்படி நீர் அதைத் திருத்தி, அவர்களுக்குத் தானியத்தை விளைவிக்கிற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வரப்புகள் தணியத்தக்கதாய் அதின் படைச்சால்களுக்குத் தண்ணீர் இறைத்து, அதை மழைகளால் கரையப்பண்ணி, அதின் பயிரை ஆசீர்வதிக்கிற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வரப்புகள் தணியத்தக்கதாய் அதின் படைச்சால்களுக்குத் தண்ணீர் இறைத்து, அதை மழைகளால் கரையப்பண்ணி, அதின் பயிரை ஆசீர்வதிக்கிற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ருஷத்தை உம்முடைய நன்மையால் முடிசூட்டுகிறீர்; உமது பாதைகள் நெய்யாய்ப் பொழி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னாந்தர தாபரங்களிலும் பொழிகிறது; மேடுகள் சுற்றிலும் பூரிப்பாய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ய்ச்சலுள்ள வெளிகளில் ஆடுகள் நிறைந்திருக்கிறது; பள்ளத்தாக்குகள் தானியத்தால் மூடியிருக்கிறது; அவைகள் கெம்பீரித்துப் பாடு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ய்ச்சலுள்ள வெளிகளில் ஆடுகள் நிறைந்திருக்கிறது; பள்ளத்தாக்குகள் தானியத்தால் மூடியிருக்கிறது; அவைகள் கெம்பீரித்துப் பாடு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દેવ, સિયોનમાં અમે તમારી સ્તુતિ કરતાં શાંતપણે વાટ જોઇએ છીએ; અને અમે અમારી પ્રતિજ્ઞાઓ પૂર્ણ કરી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ે હંમેશા લોકોની પ્રાર્થનાઓ સાંભળો છો, અને તેથી બધાં તમારી પાસે પ્રાર્થના સાથે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મારા પાપો અમારા માટે ખૂબ ભારે બન્યાં છે, પણ તમે સર્વ પાપોને ભૂંસી નાંખ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 કે જેઓને તમારા પવિત્ર મંડપનાં આંગણાઓમાં તમારી નજીક પહોંચવા તમે પસંદ કર્યા છે, તેઓ આશીર્વાદ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તમારા ઘરની, એટલે તમારા પવિત્ર મંદિરની સારી વસ્તુઓથી અમે તૃપ્ત થયા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અમારા તારણનાં દેવ, ન્યાયીકરણથી તમે અદ્ભૂત કૃત્યો વડે અમને ઉત્તર દેશો; તમે પૃથ્વીની સર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ીમાઓના તથા દૂરનાં સમુદ્રો સુધી, તમે સર્વ માનવ જાતનાં એકમાત્ર આશ્રય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ેવે તેમની અદભૂત શકિતથી પર્વતો રચ્યાં. તેઓ સાર્મથ્યથી સુસજજીત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ોફાની “સમુદ્રોને” અને મોજાઓની ગર્જનાને, તથા લોકોનાં હુલ્લડને તમે શાંત ક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ખી પૃથ્વી પરના લોકો દેવનાં મહિમાવંત કાર્યો નિહાળશે, અને આશ્ચર્ય પામશે. સૂર્યનાં ઉદય અને અસ્ત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થળોએ તમે આનંદનાં ગીતો ગવડાવ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મે એ છો જે પૃથ્વીની સંભાળ લે છે અને ભૂમિને પાણી આપે છે. દેવની નદી પાણીથી ભરેલી છે જેથી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સારી ફસલ મળ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ે ખેતરનાં ચાસોને વરસાદનું પાણી આપો છો, વરસાદનાં ઝાપટાંથી તમે ભૂમિને નરમ કરો છો, અને તેમાં થ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સલને આશીર્વાદ આપ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મે વર્ષને પુષ્કળ ફસલથી આશીર્વાદિત કરો છો. તમે ઋતુઓના ચક્રને ખૂબ વિપુલતાથી પૂર્ણ ક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વેરાન ખેતરો ઘાસથી ભરાઇ ગયા છે અને ઘાસથી ભરેલી ટેકરીઓ આનંદથી ભરાઇ ગ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વળી ઘાસનાં બીડો ઘેટાઓના ટોળાથી ઢંકાઇ જાય છે, અને ખીણો ભરપૂર અનાજના પાકથી ઢંકાયેલી છે; આખી પૃથ્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ર્ષનાદનાં પોકાર કરે છે. અને હા, તેઓ ગીતો ગ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2026-10-20T09:19:03Z</dcterms:created>
  <dcterms:modified xsi:type="dcterms:W3CDTF">2026-10-20T09:19:03Z</dcterms:modified>
  <dc:title>ગીતશાસ્ત્ર : 65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